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charts/colors9.xml" ContentType="application/vnd.ms-office.chartcolorstyle+xml"/>
  <Override PartName="/ppt/charts/colors4.xml" ContentType="application/vnd.ms-office.chartcolorstyle+xml"/>
  <Override PartName="/ppt/charts/style4.xml" ContentType="application/vnd.ms-office.chartstyle+xml"/>
  <Override PartName="/ppt/charts/chart5.xml" ContentType="application/vnd.openxmlformats-officedocument.drawingml.chart+xml"/>
  <Override PartName="/ppt/charts/chart4.xml" ContentType="application/vnd.openxmlformats-officedocument.drawingml.chart+xml"/>
  <Override PartName="/ppt/charts/colors3.xml" ContentType="application/vnd.ms-office.chartcolorstyle+xml"/>
  <Override PartName="/ppt/charts/style3.xml" ContentType="application/vnd.ms-office.chartstyle+xml"/>
  <Override PartName="/ppt/charts/chart3.xml" ContentType="application/vnd.openxmlformats-officedocument.drawingml.chart+xml"/>
  <Override PartName="/ppt/charts/colors2.xml" ContentType="application/vnd.ms-office.chartcolorstyle+xml"/>
  <Override PartName="/ppt/charts/style2.xml" ContentType="application/vnd.ms-office.chartstyle+xml"/>
  <Override PartName="/ppt/charts/chart2.xml" ContentType="application/vnd.openxmlformats-officedocument.drawingml.chart+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436" r:id="rId3"/>
    <p:sldId id="415" r:id="rId4"/>
    <p:sldId id="393" r:id="rId5"/>
    <p:sldId id="425" r:id="rId6"/>
    <p:sldId id="547" r:id="rId7"/>
    <p:sldId id="540" r:id="rId8"/>
    <p:sldId id="548" r:id="rId9"/>
    <p:sldId id="541" r:id="rId10"/>
    <p:sldId id="544" r:id="rId11"/>
    <p:sldId id="546" r:id="rId12"/>
    <p:sldId id="545" r:id="rId13"/>
    <p:sldId id="542" r:id="rId14"/>
    <p:sldId id="42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EAC4519C-E418-49E5-8AB1-DED3DD400B64}">
          <p14:sldIdLst>
            <p14:sldId id="256"/>
            <p14:sldId id="436"/>
            <p14:sldId id="415"/>
            <p14:sldId id="393"/>
            <p14:sldId id="425"/>
            <p14:sldId id="547"/>
            <p14:sldId id="540"/>
            <p14:sldId id="548"/>
            <p14:sldId id="541"/>
            <p14:sldId id="544"/>
            <p14:sldId id="546"/>
            <p14:sldId id="545"/>
            <p14:sldId id="542"/>
            <p14:sldId id="42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abelle Thomas" initials="IT" lastIdx="13" clrIdx="0">
    <p:extLst>
      <p:ext uri="{19B8F6BF-5375-455C-9EA6-DF929625EA0E}">
        <p15:presenceInfo xmlns:p15="http://schemas.microsoft.com/office/powerpoint/2012/main" userId="S::ithomas@populus.co.uk::f380e01c-5cd2-4d50-8838-9f809244fd29" providerId="AD"/>
      </p:ext>
    </p:extLst>
  </p:cmAuthor>
  <p:cmAuthor id="2" name="Dominique Peters" initials="DP" lastIdx="1" clrIdx="1">
    <p:extLst>
      <p:ext uri="{19B8F6BF-5375-455C-9EA6-DF929625EA0E}">
        <p15:presenceInfo xmlns:p15="http://schemas.microsoft.com/office/powerpoint/2012/main" userId="S::dominique.peters@decidedly.com::f0392c29-de33-46e1-90c0-9f47c53bc91b" providerId="AD"/>
      </p:ext>
    </p:extLst>
  </p:cmAuthor>
  <p:cmAuthor id="4" name="Grace Birrell" initials="GB" lastIdx="33" clrIdx="3">
    <p:extLst>
      <p:ext uri="{19B8F6BF-5375-455C-9EA6-DF929625EA0E}">
        <p15:presenceInfo xmlns:p15="http://schemas.microsoft.com/office/powerpoint/2012/main" userId="S::gbirrell@populus.co.uk::5b1ce192-8ef6-4c45-bba6-7312b43ef7c1" providerId="AD"/>
      </p:ext>
    </p:extLst>
  </p:cmAuthor>
  <p:cmAuthor id="5" name="Will Clothier" initials="WC" lastIdx="11" clrIdx="4">
    <p:extLst>
      <p:ext uri="{19B8F6BF-5375-455C-9EA6-DF929625EA0E}">
        <p15:presenceInfo xmlns:p15="http://schemas.microsoft.com/office/powerpoint/2012/main" userId="Will Clothi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showGuides="1">
      <p:cViewPr varScale="1">
        <p:scale>
          <a:sx n="61" d="100"/>
          <a:sy n="61" d="100"/>
        </p:scale>
        <p:origin x="154" y="58"/>
      </p:cViewPr>
      <p:guideLst>
        <p:guide orient="horz" pos="2160"/>
        <p:guide pos="3840"/>
      </p:guideLst>
    </p:cSldViewPr>
  </p:slideViewPr>
  <p:notesTextViewPr>
    <p:cViewPr>
      <p:scale>
        <a:sx n="1" d="1"/>
        <a:sy n="1" d="1"/>
      </p:scale>
      <p:origin x="0" y="0"/>
    </p:cViewPr>
  </p:notesTextViewPr>
  <p:sorterViewPr>
    <p:cViewPr>
      <p:scale>
        <a:sx n="190" d="100"/>
        <a:sy n="190" d="100"/>
      </p:scale>
      <p:origin x="0" y="-160"/>
    </p:cViewPr>
  </p:sorterViewPr>
  <p:notesViewPr>
    <p:cSldViewPr snapToGrid="0" showGuides="1">
      <p:cViewPr varScale="1">
        <p:scale>
          <a:sx n="83" d="100"/>
          <a:sy n="83" d="100"/>
        </p:scale>
        <p:origin x="3135" y="6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8344942459116"/>
          <c:y val="0.19404624515095054"/>
          <c:w val="0.48225423985463356"/>
          <c:h val="0.72338130501352926"/>
        </c:manualLayout>
      </c:layout>
      <c:doughnutChart>
        <c:varyColors val="1"/>
        <c:ser>
          <c:idx val="0"/>
          <c:order val="0"/>
          <c:tx>
            <c:strRef>
              <c:f>Sheet1!$B$1</c:f>
              <c:strCache>
                <c:ptCount val="1"/>
                <c:pt idx="0">
                  <c:v>Sales</c:v>
                </c:pt>
              </c:strCache>
            </c:strRef>
          </c:tx>
          <c:spPr>
            <a:ln w="12700"/>
          </c:spPr>
          <c:dPt>
            <c:idx val="0"/>
            <c:bubble3D val="0"/>
            <c:spPr>
              <a:solidFill>
                <a:schemeClr val="accent2">
                  <a:lumMod val="50000"/>
                </a:schemeClr>
              </a:solidFill>
              <a:ln w="12700">
                <a:solidFill>
                  <a:schemeClr val="lt1"/>
                </a:solidFill>
              </a:ln>
              <a:effectLst/>
            </c:spPr>
            <c:extLst>
              <c:ext xmlns:c16="http://schemas.microsoft.com/office/drawing/2014/chart" uri="{C3380CC4-5D6E-409C-BE32-E72D297353CC}">
                <c16:uniqueId val="{00000001-3100-4ADB-9403-E6B394B7A262}"/>
              </c:ext>
            </c:extLst>
          </c:dPt>
          <c:dPt>
            <c:idx val="1"/>
            <c:bubble3D val="0"/>
            <c:spPr>
              <a:solidFill>
                <a:schemeClr val="accent2"/>
              </a:solidFill>
              <a:ln w="12700">
                <a:solidFill>
                  <a:schemeClr val="lt1"/>
                </a:solidFill>
              </a:ln>
              <a:effectLst/>
            </c:spPr>
            <c:extLst>
              <c:ext xmlns:c16="http://schemas.microsoft.com/office/drawing/2014/chart" uri="{C3380CC4-5D6E-409C-BE32-E72D297353CC}">
                <c16:uniqueId val="{00000003-3100-4ADB-9403-E6B394B7A262}"/>
              </c:ext>
            </c:extLst>
          </c:dPt>
          <c:dPt>
            <c:idx val="2"/>
            <c:bubble3D val="0"/>
            <c:spPr>
              <a:solidFill>
                <a:schemeClr val="accent1"/>
              </a:solidFill>
              <a:ln w="12700">
                <a:solidFill>
                  <a:schemeClr val="lt1"/>
                </a:solidFill>
              </a:ln>
              <a:effectLst/>
            </c:spPr>
            <c:extLst>
              <c:ext xmlns:c16="http://schemas.microsoft.com/office/drawing/2014/chart" uri="{C3380CC4-5D6E-409C-BE32-E72D297353CC}">
                <c16:uniqueId val="{00000005-3100-4ADB-9403-E6B394B7A262}"/>
              </c:ext>
            </c:extLst>
          </c:dPt>
          <c:dPt>
            <c:idx val="3"/>
            <c:bubble3D val="0"/>
            <c:spPr>
              <a:solidFill>
                <a:schemeClr val="accent1">
                  <a:lumMod val="75000"/>
                </a:schemeClr>
              </a:solidFill>
              <a:ln w="12700">
                <a:solidFill>
                  <a:schemeClr val="lt1"/>
                </a:solidFill>
              </a:ln>
              <a:effectLst/>
            </c:spPr>
            <c:extLst>
              <c:ext xmlns:c16="http://schemas.microsoft.com/office/drawing/2014/chart" uri="{C3380CC4-5D6E-409C-BE32-E72D297353CC}">
                <c16:uniqueId val="{00000007-3100-4ADB-9403-E6B394B7A262}"/>
              </c:ext>
            </c:extLst>
          </c:dPt>
          <c:dPt>
            <c:idx val="4"/>
            <c:bubble3D val="0"/>
            <c:spPr>
              <a:solidFill>
                <a:schemeClr val="bg1">
                  <a:lumMod val="75000"/>
                </a:schemeClr>
              </a:solidFill>
              <a:ln w="12700">
                <a:solidFill>
                  <a:schemeClr val="lt1"/>
                </a:solidFill>
              </a:ln>
              <a:effectLst/>
            </c:spPr>
            <c:extLst>
              <c:ext xmlns:c16="http://schemas.microsoft.com/office/drawing/2014/chart" uri="{C3380CC4-5D6E-409C-BE32-E72D297353CC}">
                <c16:uniqueId val="{00000009-3100-4ADB-9403-E6B394B7A262}"/>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Very much so</c:v>
                </c:pt>
                <c:pt idx="1">
                  <c:v>To some extent</c:v>
                </c:pt>
                <c:pt idx="2">
                  <c:v>Not very much</c:v>
                </c:pt>
                <c:pt idx="3">
                  <c:v>Not at all</c:v>
                </c:pt>
                <c:pt idx="4">
                  <c:v>Don't know</c:v>
                </c:pt>
              </c:strCache>
            </c:strRef>
          </c:cat>
          <c:val>
            <c:numRef>
              <c:f>Sheet1!$B$2:$B$6</c:f>
              <c:numCache>
                <c:formatCode>0%</c:formatCode>
                <c:ptCount val="5"/>
                <c:pt idx="0">
                  <c:v>0.18</c:v>
                </c:pt>
                <c:pt idx="1">
                  <c:v>0.54</c:v>
                </c:pt>
                <c:pt idx="2">
                  <c:v>0.14000000000000001</c:v>
                </c:pt>
                <c:pt idx="3">
                  <c:v>0.03</c:v>
                </c:pt>
                <c:pt idx="4">
                  <c:v>0.11</c:v>
                </c:pt>
              </c:numCache>
            </c:numRef>
          </c:val>
          <c:extLst>
            <c:ext xmlns:c16="http://schemas.microsoft.com/office/drawing/2014/chart" uri="{C3380CC4-5D6E-409C-BE32-E72D297353CC}">
              <c16:uniqueId val="{0000000A-3100-4ADB-9403-E6B394B7A262}"/>
            </c:ext>
          </c:extLst>
        </c:ser>
        <c:dLbls>
          <c:showLegendKey val="0"/>
          <c:showVal val="1"/>
          <c:showCatName val="0"/>
          <c:showSerName val="0"/>
          <c:showPercent val="0"/>
          <c:showBubbleSize val="0"/>
          <c:showLeaderLines val="1"/>
        </c:dLbls>
        <c:firstSliceAng val="0"/>
        <c:holeSize val="5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8344942459116"/>
          <c:y val="0.19404624515095054"/>
          <c:w val="0.48225423985463356"/>
          <c:h val="0.72338130501352926"/>
        </c:manualLayout>
      </c:layout>
      <c:doughnutChart>
        <c:varyColors val="1"/>
        <c:ser>
          <c:idx val="0"/>
          <c:order val="0"/>
          <c:tx>
            <c:strRef>
              <c:f>Sheet1!$B$1</c:f>
              <c:strCache>
                <c:ptCount val="1"/>
                <c:pt idx="0">
                  <c:v>Sales</c:v>
                </c:pt>
              </c:strCache>
            </c:strRef>
          </c:tx>
          <c:spPr>
            <a:ln w="12700"/>
          </c:spPr>
          <c:dPt>
            <c:idx val="0"/>
            <c:bubble3D val="0"/>
            <c:spPr>
              <a:solidFill>
                <a:schemeClr val="accent2">
                  <a:lumMod val="50000"/>
                </a:schemeClr>
              </a:solidFill>
              <a:ln w="12700">
                <a:solidFill>
                  <a:schemeClr val="lt1"/>
                </a:solidFill>
              </a:ln>
              <a:effectLst/>
            </c:spPr>
            <c:extLst>
              <c:ext xmlns:c16="http://schemas.microsoft.com/office/drawing/2014/chart" uri="{C3380CC4-5D6E-409C-BE32-E72D297353CC}">
                <c16:uniqueId val="{00000001-DDF9-4D90-B662-7426796B779C}"/>
              </c:ext>
            </c:extLst>
          </c:dPt>
          <c:dPt>
            <c:idx val="1"/>
            <c:bubble3D val="0"/>
            <c:spPr>
              <a:solidFill>
                <a:schemeClr val="accent2"/>
              </a:solidFill>
              <a:ln w="12700">
                <a:solidFill>
                  <a:schemeClr val="lt1"/>
                </a:solidFill>
              </a:ln>
              <a:effectLst/>
            </c:spPr>
            <c:extLst>
              <c:ext xmlns:c16="http://schemas.microsoft.com/office/drawing/2014/chart" uri="{C3380CC4-5D6E-409C-BE32-E72D297353CC}">
                <c16:uniqueId val="{00000003-DDF9-4D90-B662-7426796B779C}"/>
              </c:ext>
            </c:extLst>
          </c:dPt>
          <c:dPt>
            <c:idx val="2"/>
            <c:bubble3D val="0"/>
            <c:spPr>
              <a:solidFill>
                <a:schemeClr val="accent1"/>
              </a:solidFill>
              <a:ln w="12700">
                <a:solidFill>
                  <a:schemeClr val="lt1"/>
                </a:solidFill>
              </a:ln>
              <a:effectLst/>
            </c:spPr>
            <c:extLst>
              <c:ext xmlns:c16="http://schemas.microsoft.com/office/drawing/2014/chart" uri="{C3380CC4-5D6E-409C-BE32-E72D297353CC}">
                <c16:uniqueId val="{00000005-DDF9-4D90-B662-7426796B779C}"/>
              </c:ext>
            </c:extLst>
          </c:dPt>
          <c:dPt>
            <c:idx val="3"/>
            <c:bubble3D val="0"/>
            <c:spPr>
              <a:solidFill>
                <a:schemeClr val="accent1">
                  <a:lumMod val="75000"/>
                </a:schemeClr>
              </a:solidFill>
              <a:ln w="12700">
                <a:solidFill>
                  <a:schemeClr val="lt1"/>
                </a:solidFill>
              </a:ln>
              <a:effectLst/>
            </c:spPr>
            <c:extLst>
              <c:ext xmlns:c16="http://schemas.microsoft.com/office/drawing/2014/chart" uri="{C3380CC4-5D6E-409C-BE32-E72D297353CC}">
                <c16:uniqueId val="{00000007-DDF9-4D90-B662-7426796B779C}"/>
              </c:ext>
            </c:extLst>
          </c:dPt>
          <c:dPt>
            <c:idx val="4"/>
            <c:bubble3D val="0"/>
            <c:spPr>
              <a:solidFill>
                <a:schemeClr val="bg1">
                  <a:lumMod val="75000"/>
                </a:schemeClr>
              </a:solidFill>
              <a:ln w="12700">
                <a:solidFill>
                  <a:schemeClr val="lt1"/>
                </a:solidFill>
              </a:ln>
              <a:effectLst/>
            </c:spPr>
            <c:extLst>
              <c:ext xmlns:c16="http://schemas.microsoft.com/office/drawing/2014/chart" uri="{C3380CC4-5D6E-409C-BE32-E72D297353CC}">
                <c16:uniqueId val="{00000009-DDF9-4D90-B662-7426796B779C}"/>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Very much so</c:v>
                </c:pt>
                <c:pt idx="1">
                  <c:v>To some extent</c:v>
                </c:pt>
                <c:pt idx="2">
                  <c:v>Not very much</c:v>
                </c:pt>
                <c:pt idx="3">
                  <c:v>Not at all</c:v>
                </c:pt>
                <c:pt idx="4">
                  <c:v>Don't know</c:v>
                </c:pt>
              </c:strCache>
            </c:strRef>
          </c:cat>
          <c:val>
            <c:numRef>
              <c:f>Sheet1!$B$2:$B$6</c:f>
              <c:numCache>
                <c:formatCode>0%</c:formatCode>
                <c:ptCount val="5"/>
                <c:pt idx="0">
                  <c:v>0.23</c:v>
                </c:pt>
                <c:pt idx="1">
                  <c:v>0.52</c:v>
                </c:pt>
                <c:pt idx="2">
                  <c:v>0.13</c:v>
                </c:pt>
                <c:pt idx="3">
                  <c:v>0.04</c:v>
                </c:pt>
                <c:pt idx="4">
                  <c:v>0.08</c:v>
                </c:pt>
              </c:numCache>
            </c:numRef>
          </c:val>
          <c:extLst>
            <c:ext xmlns:c16="http://schemas.microsoft.com/office/drawing/2014/chart" uri="{C3380CC4-5D6E-409C-BE32-E72D297353CC}">
              <c16:uniqueId val="{0000000A-DDF9-4D90-B662-7426796B779C}"/>
            </c:ext>
          </c:extLst>
        </c:ser>
        <c:dLbls>
          <c:showLegendKey val="0"/>
          <c:showVal val="1"/>
          <c:showCatName val="0"/>
          <c:showSerName val="0"/>
          <c:showPercent val="0"/>
          <c:showBubbleSize val="0"/>
          <c:showLeaderLines val="1"/>
        </c:dLbls>
        <c:firstSliceAng val="0"/>
        <c:holeSize val="55"/>
      </c:doughnutChart>
      <c:spPr>
        <a:noFill/>
        <a:ln>
          <a:noFill/>
        </a:ln>
        <a:effectLst/>
      </c:spPr>
    </c:plotArea>
    <c:legend>
      <c:legendPos val="b"/>
      <c:layout>
        <c:manualLayout>
          <c:xMode val="edge"/>
          <c:yMode val="edge"/>
          <c:x val="0.12307692307692308"/>
          <c:y val="3.4615381994595545E-2"/>
          <c:w val="0.87692307692307692"/>
          <c:h val="0.1596800303089014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8344942459116"/>
          <c:y val="0.19404624515095054"/>
          <c:w val="0.48225423985463356"/>
          <c:h val="0.72338130501352926"/>
        </c:manualLayout>
      </c:layout>
      <c:doughnutChart>
        <c:varyColors val="1"/>
        <c:ser>
          <c:idx val="0"/>
          <c:order val="0"/>
          <c:tx>
            <c:strRef>
              <c:f>Sheet1!$B$1</c:f>
              <c:strCache>
                <c:ptCount val="1"/>
                <c:pt idx="0">
                  <c:v>Sales</c:v>
                </c:pt>
              </c:strCache>
            </c:strRef>
          </c:tx>
          <c:spPr>
            <a:ln w="12700"/>
          </c:spPr>
          <c:dPt>
            <c:idx val="0"/>
            <c:bubble3D val="0"/>
            <c:spPr>
              <a:solidFill>
                <a:schemeClr val="accent2">
                  <a:lumMod val="50000"/>
                </a:schemeClr>
              </a:solidFill>
              <a:ln w="12700">
                <a:solidFill>
                  <a:schemeClr val="lt1"/>
                </a:solidFill>
              </a:ln>
              <a:effectLst/>
            </c:spPr>
            <c:extLst>
              <c:ext xmlns:c16="http://schemas.microsoft.com/office/drawing/2014/chart" uri="{C3380CC4-5D6E-409C-BE32-E72D297353CC}">
                <c16:uniqueId val="{00000001-3100-4ADB-9403-E6B394B7A262}"/>
              </c:ext>
            </c:extLst>
          </c:dPt>
          <c:dPt>
            <c:idx val="1"/>
            <c:bubble3D val="0"/>
            <c:spPr>
              <a:solidFill>
                <a:schemeClr val="accent2"/>
              </a:solidFill>
              <a:ln w="12700">
                <a:solidFill>
                  <a:schemeClr val="lt1"/>
                </a:solidFill>
              </a:ln>
              <a:effectLst/>
            </c:spPr>
            <c:extLst>
              <c:ext xmlns:c16="http://schemas.microsoft.com/office/drawing/2014/chart" uri="{C3380CC4-5D6E-409C-BE32-E72D297353CC}">
                <c16:uniqueId val="{00000003-3100-4ADB-9403-E6B394B7A262}"/>
              </c:ext>
            </c:extLst>
          </c:dPt>
          <c:dPt>
            <c:idx val="2"/>
            <c:bubble3D val="0"/>
            <c:spPr>
              <a:solidFill>
                <a:schemeClr val="accent1"/>
              </a:solidFill>
              <a:ln w="12700">
                <a:solidFill>
                  <a:schemeClr val="lt1"/>
                </a:solidFill>
              </a:ln>
              <a:effectLst/>
            </c:spPr>
            <c:extLst>
              <c:ext xmlns:c16="http://schemas.microsoft.com/office/drawing/2014/chart" uri="{C3380CC4-5D6E-409C-BE32-E72D297353CC}">
                <c16:uniqueId val="{00000005-3100-4ADB-9403-E6B394B7A262}"/>
              </c:ext>
            </c:extLst>
          </c:dPt>
          <c:dPt>
            <c:idx val="3"/>
            <c:bubble3D val="0"/>
            <c:spPr>
              <a:solidFill>
                <a:schemeClr val="accent1">
                  <a:lumMod val="75000"/>
                </a:schemeClr>
              </a:solidFill>
              <a:ln w="12700">
                <a:solidFill>
                  <a:schemeClr val="lt1"/>
                </a:solidFill>
              </a:ln>
              <a:effectLst/>
            </c:spPr>
            <c:extLst>
              <c:ext xmlns:c16="http://schemas.microsoft.com/office/drawing/2014/chart" uri="{C3380CC4-5D6E-409C-BE32-E72D297353CC}">
                <c16:uniqueId val="{00000007-3100-4ADB-9403-E6B394B7A262}"/>
              </c:ext>
            </c:extLst>
          </c:dPt>
          <c:dPt>
            <c:idx val="4"/>
            <c:bubble3D val="0"/>
            <c:spPr>
              <a:solidFill>
                <a:schemeClr val="bg1">
                  <a:lumMod val="75000"/>
                </a:schemeClr>
              </a:solidFill>
              <a:ln w="12700">
                <a:solidFill>
                  <a:schemeClr val="lt1"/>
                </a:solidFill>
              </a:ln>
              <a:effectLst/>
            </c:spPr>
            <c:extLst>
              <c:ext xmlns:c16="http://schemas.microsoft.com/office/drawing/2014/chart" uri="{C3380CC4-5D6E-409C-BE32-E72D297353CC}">
                <c16:uniqueId val="{00000009-3100-4ADB-9403-E6B394B7A262}"/>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Very much so</c:v>
                </c:pt>
                <c:pt idx="1">
                  <c:v>To some extent</c:v>
                </c:pt>
                <c:pt idx="2">
                  <c:v>Not very much</c:v>
                </c:pt>
                <c:pt idx="3">
                  <c:v>Not at all</c:v>
                </c:pt>
                <c:pt idx="4">
                  <c:v>Don't know</c:v>
                </c:pt>
              </c:strCache>
            </c:strRef>
          </c:cat>
          <c:val>
            <c:numRef>
              <c:f>Sheet1!$B$2:$B$6</c:f>
              <c:numCache>
                <c:formatCode>0%</c:formatCode>
                <c:ptCount val="5"/>
                <c:pt idx="0">
                  <c:v>0.17</c:v>
                </c:pt>
                <c:pt idx="1">
                  <c:v>0.49</c:v>
                </c:pt>
                <c:pt idx="2">
                  <c:v>0.18</c:v>
                </c:pt>
                <c:pt idx="3">
                  <c:v>0.05</c:v>
                </c:pt>
                <c:pt idx="4">
                  <c:v>0.11</c:v>
                </c:pt>
              </c:numCache>
            </c:numRef>
          </c:val>
          <c:extLst>
            <c:ext xmlns:c16="http://schemas.microsoft.com/office/drawing/2014/chart" uri="{C3380CC4-5D6E-409C-BE32-E72D297353CC}">
              <c16:uniqueId val="{0000000A-3100-4ADB-9403-E6B394B7A262}"/>
            </c:ext>
          </c:extLst>
        </c:ser>
        <c:dLbls>
          <c:showLegendKey val="0"/>
          <c:showVal val="1"/>
          <c:showCatName val="0"/>
          <c:showSerName val="0"/>
          <c:showPercent val="0"/>
          <c:showBubbleSize val="0"/>
          <c:showLeaderLines val="1"/>
        </c:dLbls>
        <c:firstSliceAng val="0"/>
        <c:holeSize val="55"/>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8344942459116"/>
          <c:y val="0.19404624515095054"/>
          <c:w val="0.48225423985463356"/>
          <c:h val="0.72338130501352926"/>
        </c:manualLayout>
      </c:layout>
      <c:doughnutChart>
        <c:varyColors val="1"/>
        <c:ser>
          <c:idx val="0"/>
          <c:order val="0"/>
          <c:tx>
            <c:strRef>
              <c:f>Sheet1!$B$1</c:f>
              <c:strCache>
                <c:ptCount val="1"/>
                <c:pt idx="0">
                  <c:v>Sales</c:v>
                </c:pt>
              </c:strCache>
            </c:strRef>
          </c:tx>
          <c:spPr>
            <a:ln w="12700"/>
          </c:spPr>
          <c:dPt>
            <c:idx val="0"/>
            <c:bubble3D val="0"/>
            <c:spPr>
              <a:solidFill>
                <a:schemeClr val="accent2">
                  <a:lumMod val="50000"/>
                </a:schemeClr>
              </a:solidFill>
              <a:ln w="12700">
                <a:solidFill>
                  <a:schemeClr val="lt1"/>
                </a:solidFill>
              </a:ln>
              <a:effectLst/>
            </c:spPr>
            <c:extLst>
              <c:ext xmlns:c16="http://schemas.microsoft.com/office/drawing/2014/chart" uri="{C3380CC4-5D6E-409C-BE32-E72D297353CC}">
                <c16:uniqueId val="{00000001-DDF9-4D90-B662-7426796B779C}"/>
              </c:ext>
            </c:extLst>
          </c:dPt>
          <c:dPt>
            <c:idx val="1"/>
            <c:bubble3D val="0"/>
            <c:spPr>
              <a:solidFill>
                <a:schemeClr val="accent2"/>
              </a:solidFill>
              <a:ln w="12700">
                <a:solidFill>
                  <a:schemeClr val="lt1"/>
                </a:solidFill>
              </a:ln>
              <a:effectLst/>
            </c:spPr>
            <c:extLst>
              <c:ext xmlns:c16="http://schemas.microsoft.com/office/drawing/2014/chart" uri="{C3380CC4-5D6E-409C-BE32-E72D297353CC}">
                <c16:uniqueId val="{00000003-DDF9-4D90-B662-7426796B779C}"/>
              </c:ext>
            </c:extLst>
          </c:dPt>
          <c:dPt>
            <c:idx val="2"/>
            <c:bubble3D val="0"/>
            <c:spPr>
              <a:solidFill>
                <a:schemeClr val="accent1"/>
              </a:solidFill>
              <a:ln w="12700">
                <a:solidFill>
                  <a:schemeClr val="lt1"/>
                </a:solidFill>
              </a:ln>
              <a:effectLst/>
            </c:spPr>
            <c:extLst>
              <c:ext xmlns:c16="http://schemas.microsoft.com/office/drawing/2014/chart" uri="{C3380CC4-5D6E-409C-BE32-E72D297353CC}">
                <c16:uniqueId val="{00000005-DDF9-4D90-B662-7426796B779C}"/>
              </c:ext>
            </c:extLst>
          </c:dPt>
          <c:dPt>
            <c:idx val="3"/>
            <c:bubble3D val="0"/>
            <c:spPr>
              <a:solidFill>
                <a:schemeClr val="accent1">
                  <a:lumMod val="75000"/>
                </a:schemeClr>
              </a:solidFill>
              <a:ln w="12700">
                <a:solidFill>
                  <a:schemeClr val="lt1"/>
                </a:solidFill>
              </a:ln>
              <a:effectLst/>
            </c:spPr>
            <c:extLst>
              <c:ext xmlns:c16="http://schemas.microsoft.com/office/drawing/2014/chart" uri="{C3380CC4-5D6E-409C-BE32-E72D297353CC}">
                <c16:uniqueId val="{00000007-DDF9-4D90-B662-7426796B779C}"/>
              </c:ext>
            </c:extLst>
          </c:dPt>
          <c:dPt>
            <c:idx val="4"/>
            <c:bubble3D val="0"/>
            <c:spPr>
              <a:solidFill>
                <a:schemeClr val="bg1">
                  <a:lumMod val="75000"/>
                </a:schemeClr>
              </a:solidFill>
              <a:ln w="12700">
                <a:solidFill>
                  <a:schemeClr val="lt1"/>
                </a:solidFill>
              </a:ln>
              <a:effectLst/>
            </c:spPr>
            <c:extLst>
              <c:ext xmlns:c16="http://schemas.microsoft.com/office/drawing/2014/chart" uri="{C3380CC4-5D6E-409C-BE32-E72D297353CC}">
                <c16:uniqueId val="{00000009-DDF9-4D90-B662-7426796B779C}"/>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Very much so</c:v>
                </c:pt>
                <c:pt idx="1">
                  <c:v>To some extent</c:v>
                </c:pt>
                <c:pt idx="2">
                  <c:v>Not very much</c:v>
                </c:pt>
                <c:pt idx="3">
                  <c:v>Not at all</c:v>
                </c:pt>
                <c:pt idx="4">
                  <c:v>Don't know</c:v>
                </c:pt>
              </c:strCache>
            </c:strRef>
          </c:cat>
          <c:val>
            <c:numRef>
              <c:f>Sheet1!$B$2:$B$6</c:f>
              <c:numCache>
                <c:formatCode>0%</c:formatCode>
                <c:ptCount val="5"/>
                <c:pt idx="0">
                  <c:v>0.16</c:v>
                </c:pt>
                <c:pt idx="1">
                  <c:v>0.5</c:v>
                </c:pt>
                <c:pt idx="2">
                  <c:v>0.2</c:v>
                </c:pt>
                <c:pt idx="3">
                  <c:v>0.06</c:v>
                </c:pt>
                <c:pt idx="4">
                  <c:v>0.08</c:v>
                </c:pt>
              </c:numCache>
            </c:numRef>
          </c:val>
          <c:extLst>
            <c:ext xmlns:c16="http://schemas.microsoft.com/office/drawing/2014/chart" uri="{C3380CC4-5D6E-409C-BE32-E72D297353CC}">
              <c16:uniqueId val="{0000000A-DDF9-4D90-B662-7426796B779C}"/>
            </c:ext>
          </c:extLst>
        </c:ser>
        <c:dLbls>
          <c:showLegendKey val="0"/>
          <c:showVal val="1"/>
          <c:showCatName val="0"/>
          <c:showSerName val="0"/>
          <c:showPercent val="0"/>
          <c:showBubbleSize val="0"/>
          <c:showLeaderLines val="1"/>
        </c:dLbls>
        <c:firstSliceAng val="0"/>
        <c:holeSize val="55"/>
      </c:doughnutChart>
      <c:spPr>
        <a:noFill/>
        <a:ln>
          <a:noFill/>
        </a:ln>
        <a:effectLst/>
      </c:spPr>
    </c:plotArea>
    <c:legend>
      <c:legendPos val="b"/>
      <c:layout>
        <c:manualLayout>
          <c:xMode val="edge"/>
          <c:yMode val="edge"/>
          <c:x val="0.12307692307692308"/>
          <c:y val="3.4615381994595545E-2"/>
          <c:w val="0.87692307692307692"/>
          <c:h val="0.1596800303089014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accent2">
                <a:lumMod val="75000"/>
              </a:schemeClr>
            </a:solidFill>
            <a:ln>
              <a:noFill/>
            </a:ln>
            <a:effectLst/>
          </c:spPr>
          <c:invertIfNegative val="0"/>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001-F527-4B3F-8519-A71F80CF7F9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think stop and search is necessary and the police should continue using it as they are</c:v>
                </c:pt>
                <c:pt idx="1">
                  <c:v>I think stop and search is necessary but the police don't apply it as they should</c:v>
                </c:pt>
                <c:pt idx="2">
                  <c:v>I think stop and search is unnecessary and should be discontinued in policing</c:v>
                </c:pt>
                <c:pt idx="3">
                  <c:v>Don’t know</c:v>
                </c:pt>
              </c:strCache>
            </c:strRef>
          </c:cat>
          <c:val>
            <c:numRef>
              <c:f>Sheet1!$B$2:$B$5</c:f>
              <c:numCache>
                <c:formatCode>0%</c:formatCode>
                <c:ptCount val="4"/>
                <c:pt idx="0">
                  <c:v>0.41</c:v>
                </c:pt>
                <c:pt idx="1">
                  <c:v>0.39</c:v>
                </c:pt>
                <c:pt idx="2">
                  <c:v>0.1</c:v>
                </c:pt>
                <c:pt idx="3">
                  <c:v>0.1</c:v>
                </c:pt>
              </c:numCache>
            </c:numRef>
          </c:val>
          <c:extLst>
            <c:ext xmlns:c16="http://schemas.microsoft.com/office/drawing/2014/chart" uri="{C3380CC4-5D6E-409C-BE32-E72D297353CC}">
              <c16:uniqueId val="{00000002-F527-4B3F-8519-A71F80CF7F94}"/>
            </c:ext>
          </c:extLst>
        </c:ser>
        <c:dLbls>
          <c:showLegendKey val="0"/>
          <c:showVal val="0"/>
          <c:showCatName val="0"/>
          <c:showSerName val="0"/>
          <c:showPercent val="0"/>
          <c:showBubbleSize val="0"/>
        </c:dLbls>
        <c:gapWidth val="80"/>
        <c:axId val="1637714528"/>
        <c:axId val="1637705280"/>
      </c:barChart>
      <c:catAx>
        <c:axId val="1637714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37705280"/>
        <c:crosses val="autoZero"/>
        <c:auto val="1"/>
        <c:lblAlgn val="ctr"/>
        <c:lblOffset val="100"/>
        <c:noMultiLvlLbl val="0"/>
      </c:catAx>
      <c:valAx>
        <c:axId val="1637705280"/>
        <c:scaling>
          <c:orientation val="minMax"/>
          <c:max val="0.8"/>
        </c:scaling>
        <c:delete val="1"/>
        <c:axPos val="t"/>
        <c:numFmt formatCode="0%" sourceLinked="1"/>
        <c:majorTickMark val="none"/>
        <c:minorTickMark val="none"/>
        <c:tickLblPos val="nextTo"/>
        <c:crossAx val="163771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317552659205715E-2"/>
          <c:y val="3.2899965969612865E-2"/>
          <c:w val="0.87316502238297489"/>
          <c:h val="0.9342000680607742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ln>
              <a:noFill/>
            </a:ln>
            <a:effectLst/>
          </c:spPr>
          <c:invertIfNegative val="0"/>
          <c:dPt>
            <c:idx val="2"/>
            <c:invertIfNegative val="0"/>
            <c:bubble3D val="0"/>
            <c:spPr>
              <a:solidFill>
                <a:schemeClr val="accent2">
                  <a:lumMod val="50000"/>
                </a:schemeClr>
              </a:solidFill>
              <a:ln>
                <a:noFill/>
              </a:ln>
              <a:effectLst/>
            </c:spPr>
            <c:extLst>
              <c:ext xmlns:c16="http://schemas.microsoft.com/office/drawing/2014/chart" uri="{C3380CC4-5D6E-409C-BE32-E72D297353CC}">
                <c16:uniqueId val="{00000002-DBA6-428B-B70D-04A7E8742FF5}"/>
              </c:ext>
            </c:extLst>
          </c:dPt>
          <c:dPt>
            <c:idx val="5"/>
            <c:invertIfNegative val="0"/>
            <c:bubble3D val="0"/>
            <c:spPr>
              <a:solidFill>
                <a:schemeClr val="accent2">
                  <a:lumMod val="75000"/>
                </a:schemeClr>
              </a:solidFill>
              <a:ln>
                <a:noFill/>
              </a:ln>
              <a:effectLst/>
            </c:spPr>
            <c:extLst>
              <c:ext xmlns:c16="http://schemas.microsoft.com/office/drawing/2014/chart" uri="{C3380CC4-5D6E-409C-BE32-E72D297353CC}">
                <c16:uniqueId val="{00000001-9CA7-40D0-B3B2-CCFA235F47F5}"/>
              </c:ext>
            </c:extLst>
          </c:dPt>
          <c:dPt>
            <c:idx val="9"/>
            <c:invertIfNegative val="0"/>
            <c:bubble3D val="0"/>
            <c:spPr>
              <a:solidFill>
                <a:schemeClr val="accent2">
                  <a:lumMod val="50000"/>
                </a:schemeClr>
              </a:solidFill>
              <a:ln>
                <a:noFill/>
              </a:ln>
              <a:effectLst/>
            </c:spPr>
            <c:extLst>
              <c:ext xmlns:c16="http://schemas.microsoft.com/office/drawing/2014/chart" uri="{C3380CC4-5D6E-409C-BE32-E72D297353CC}">
                <c16:uniqueId val="{00000004-DBA6-428B-B70D-04A7E8742FF5}"/>
              </c:ext>
            </c:extLst>
          </c:dPt>
          <c:dPt>
            <c:idx val="10"/>
            <c:invertIfNegative val="0"/>
            <c:bubble3D val="0"/>
            <c:spPr>
              <a:solidFill>
                <a:schemeClr val="accent2">
                  <a:lumMod val="50000"/>
                </a:schemeClr>
              </a:solidFill>
              <a:ln>
                <a:noFill/>
              </a:ln>
              <a:effectLst/>
            </c:spPr>
            <c:extLst>
              <c:ext xmlns:c16="http://schemas.microsoft.com/office/drawing/2014/chart" uri="{C3380CC4-5D6E-409C-BE32-E72D297353CC}">
                <c16:uniqueId val="{00000003-DBA6-428B-B70D-04A7E8742FF5}"/>
              </c:ext>
            </c:extLst>
          </c:dPt>
          <c:dPt>
            <c:idx val="12"/>
            <c:invertIfNegative val="0"/>
            <c:bubble3D val="0"/>
            <c:spPr>
              <a:solidFill>
                <a:schemeClr val="accent2">
                  <a:lumMod val="50000"/>
                </a:schemeClr>
              </a:solidFill>
              <a:ln>
                <a:noFill/>
              </a:ln>
              <a:effectLst/>
            </c:spPr>
            <c:extLst>
              <c:ext xmlns:c16="http://schemas.microsoft.com/office/drawing/2014/chart" uri="{C3380CC4-5D6E-409C-BE32-E72D297353CC}">
                <c16:uniqueId val="{00000009-B0A6-476B-95C7-9710328AD6F5}"/>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All</c:v>
                </c:pt>
                <c:pt idx="2">
                  <c:v>Male</c:v>
                </c:pt>
                <c:pt idx="3">
                  <c:v>Female</c:v>
                </c:pt>
                <c:pt idx="5">
                  <c:v>Age 18-24</c:v>
                </c:pt>
                <c:pt idx="6">
                  <c:v>Age 25-34</c:v>
                </c:pt>
                <c:pt idx="7">
                  <c:v>Age 35-44</c:v>
                </c:pt>
                <c:pt idx="8">
                  <c:v>Age 45-54</c:v>
                </c:pt>
                <c:pt idx="9">
                  <c:v>Age 55-64</c:v>
                </c:pt>
                <c:pt idx="10">
                  <c:v>Age 65+</c:v>
                </c:pt>
                <c:pt idx="12">
                  <c:v>White</c:v>
                </c:pt>
                <c:pt idx="13">
                  <c:v>BAME</c:v>
                </c:pt>
              </c:strCache>
            </c:strRef>
          </c:cat>
          <c:val>
            <c:numRef>
              <c:f>Sheet1!$B$2:$B$15</c:f>
              <c:numCache>
                <c:formatCode>General</c:formatCode>
                <c:ptCount val="14"/>
                <c:pt idx="0" formatCode="0%">
                  <c:v>0.41</c:v>
                </c:pt>
                <c:pt idx="2" formatCode="0%">
                  <c:v>0.47</c:v>
                </c:pt>
                <c:pt idx="3" formatCode="0%">
                  <c:v>0.36</c:v>
                </c:pt>
                <c:pt idx="5" formatCode="0%">
                  <c:v>0.22</c:v>
                </c:pt>
                <c:pt idx="6" formatCode="0%">
                  <c:v>0.37</c:v>
                </c:pt>
                <c:pt idx="7" formatCode="0%">
                  <c:v>0.39</c:v>
                </c:pt>
                <c:pt idx="8" formatCode="0%">
                  <c:v>0.44</c:v>
                </c:pt>
                <c:pt idx="9" formatCode="0%">
                  <c:v>0.5</c:v>
                </c:pt>
                <c:pt idx="10" formatCode="0%">
                  <c:v>0.51</c:v>
                </c:pt>
                <c:pt idx="12" formatCode="0%">
                  <c:v>0.43</c:v>
                </c:pt>
                <c:pt idx="13" formatCode="0%">
                  <c:v>0.28000000000000003</c:v>
                </c:pt>
              </c:numCache>
            </c:numRef>
          </c:val>
          <c:extLst>
            <c:ext xmlns:c16="http://schemas.microsoft.com/office/drawing/2014/chart" uri="{C3380CC4-5D6E-409C-BE32-E72D297353CC}">
              <c16:uniqueId val="{00000002-2EF9-4518-A67C-959B489AD151}"/>
            </c:ext>
          </c:extLst>
        </c:ser>
        <c:dLbls>
          <c:showLegendKey val="0"/>
          <c:showVal val="0"/>
          <c:showCatName val="0"/>
          <c:showSerName val="0"/>
          <c:showPercent val="0"/>
          <c:showBubbleSize val="0"/>
        </c:dLbls>
        <c:gapWidth val="80"/>
        <c:axId val="1637714528"/>
        <c:axId val="1637705280"/>
      </c:barChart>
      <c:catAx>
        <c:axId val="1637714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37705280"/>
        <c:crosses val="autoZero"/>
        <c:auto val="1"/>
        <c:lblAlgn val="ctr"/>
        <c:lblOffset val="100"/>
        <c:noMultiLvlLbl val="0"/>
      </c:catAx>
      <c:valAx>
        <c:axId val="1637705280"/>
        <c:scaling>
          <c:orientation val="minMax"/>
          <c:max val="0.8"/>
        </c:scaling>
        <c:delete val="1"/>
        <c:axPos val="t"/>
        <c:numFmt formatCode="0%" sourceLinked="1"/>
        <c:majorTickMark val="none"/>
        <c:minorTickMark val="none"/>
        <c:tickLblPos val="nextTo"/>
        <c:crossAx val="163771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317552659205715E-2"/>
          <c:y val="3.2899965969612865E-2"/>
          <c:w val="0.87316502238297489"/>
          <c:h val="0.9342000680607742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ln>
              <a:noFill/>
            </a:ln>
            <a:effectLst/>
          </c:spPr>
          <c:invertIfNegative val="0"/>
          <c:dPt>
            <c:idx val="5"/>
            <c:invertIfNegative val="0"/>
            <c:bubble3D val="0"/>
            <c:spPr>
              <a:solidFill>
                <a:schemeClr val="accent2">
                  <a:lumMod val="50000"/>
                </a:schemeClr>
              </a:solidFill>
              <a:ln>
                <a:noFill/>
              </a:ln>
              <a:effectLst/>
            </c:spPr>
            <c:extLst>
              <c:ext xmlns:c16="http://schemas.microsoft.com/office/drawing/2014/chart" uri="{C3380CC4-5D6E-409C-BE32-E72D297353CC}">
                <c16:uniqueId val="{00000001-9CA7-40D0-B3B2-CCFA235F47F5}"/>
              </c:ext>
            </c:extLst>
          </c:dPt>
          <c:dPt>
            <c:idx val="13"/>
            <c:invertIfNegative val="0"/>
            <c:bubble3D val="0"/>
            <c:spPr>
              <a:solidFill>
                <a:schemeClr val="accent2">
                  <a:lumMod val="50000"/>
                </a:schemeClr>
              </a:solidFill>
              <a:ln>
                <a:noFill/>
              </a:ln>
              <a:effectLst/>
            </c:spPr>
            <c:extLst>
              <c:ext xmlns:c16="http://schemas.microsoft.com/office/drawing/2014/chart" uri="{C3380CC4-5D6E-409C-BE32-E72D297353CC}">
                <c16:uniqueId val="{00000003-C6BE-4E46-9F0B-2BA5FDDA374A}"/>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All</c:v>
                </c:pt>
                <c:pt idx="2">
                  <c:v>Male</c:v>
                </c:pt>
                <c:pt idx="3">
                  <c:v>Female</c:v>
                </c:pt>
                <c:pt idx="5">
                  <c:v>Age 18-24</c:v>
                </c:pt>
                <c:pt idx="6">
                  <c:v>Age 25-34</c:v>
                </c:pt>
                <c:pt idx="7">
                  <c:v>Age 35-44</c:v>
                </c:pt>
                <c:pt idx="8">
                  <c:v>Age 45-54</c:v>
                </c:pt>
                <c:pt idx="9">
                  <c:v>Age 55-64</c:v>
                </c:pt>
                <c:pt idx="10">
                  <c:v>Age 65+</c:v>
                </c:pt>
                <c:pt idx="12">
                  <c:v>White</c:v>
                </c:pt>
                <c:pt idx="13">
                  <c:v>BAME</c:v>
                </c:pt>
              </c:strCache>
            </c:strRef>
          </c:cat>
          <c:val>
            <c:numRef>
              <c:f>Sheet1!$B$2:$B$15</c:f>
              <c:numCache>
                <c:formatCode>General</c:formatCode>
                <c:ptCount val="14"/>
                <c:pt idx="0" formatCode="0%">
                  <c:v>0.41</c:v>
                </c:pt>
                <c:pt idx="2" formatCode="0%">
                  <c:v>0.47</c:v>
                </c:pt>
                <c:pt idx="3" formatCode="0%">
                  <c:v>0.36</c:v>
                </c:pt>
                <c:pt idx="5" formatCode="0%">
                  <c:v>0.22</c:v>
                </c:pt>
                <c:pt idx="6" formatCode="0%">
                  <c:v>0.37</c:v>
                </c:pt>
                <c:pt idx="7" formatCode="0%">
                  <c:v>0.39</c:v>
                </c:pt>
                <c:pt idx="8" formatCode="0%">
                  <c:v>0.44</c:v>
                </c:pt>
                <c:pt idx="9" formatCode="0%">
                  <c:v>0.5</c:v>
                </c:pt>
                <c:pt idx="10" formatCode="0%">
                  <c:v>0.51</c:v>
                </c:pt>
                <c:pt idx="12" formatCode="0%">
                  <c:v>0.43</c:v>
                </c:pt>
                <c:pt idx="13" formatCode="0%">
                  <c:v>0.28000000000000003</c:v>
                </c:pt>
              </c:numCache>
            </c:numRef>
          </c:val>
          <c:extLst>
            <c:ext xmlns:c16="http://schemas.microsoft.com/office/drawing/2014/chart" uri="{C3380CC4-5D6E-409C-BE32-E72D297353CC}">
              <c16:uniqueId val="{00000002-2EF9-4518-A67C-959B489AD151}"/>
            </c:ext>
          </c:extLst>
        </c:ser>
        <c:dLbls>
          <c:showLegendKey val="0"/>
          <c:showVal val="0"/>
          <c:showCatName val="0"/>
          <c:showSerName val="0"/>
          <c:showPercent val="0"/>
          <c:showBubbleSize val="0"/>
        </c:dLbls>
        <c:gapWidth val="80"/>
        <c:axId val="1637714528"/>
        <c:axId val="1637705280"/>
      </c:barChart>
      <c:catAx>
        <c:axId val="1637714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37705280"/>
        <c:crosses val="autoZero"/>
        <c:auto val="1"/>
        <c:lblAlgn val="ctr"/>
        <c:lblOffset val="100"/>
        <c:noMultiLvlLbl val="0"/>
      </c:catAx>
      <c:valAx>
        <c:axId val="1637705280"/>
        <c:scaling>
          <c:orientation val="minMax"/>
          <c:max val="0.8"/>
        </c:scaling>
        <c:delete val="1"/>
        <c:axPos val="t"/>
        <c:numFmt formatCode="0%" sourceLinked="1"/>
        <c:majorTickMark val="none"/>
        <c:minorTickMark val="none"/>
        <c:tickLblPos val="nextTo"/>
        <c:crossAx val="163771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317552659205715E-2"/>
          <c:y val="3.2899965969612865E-2"/>
          <c:w val="0.25185137314222211"/>
          <c:h val="0.9342000680607742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ln>
              <a:noFill/>
            </a:ln>
            <a:effectLst/>
          </c:spPr>
          <c:invertIfNegative val="0"/>
          <c:dPt>
            <c:idx val="5"/>
            <c:invertIfNegative val="0"/>
            <c:bubble3D val="0"/>
            <c:spPr>
              <a:solidFill>
                <a:schemeClr val="accent2">
                  <a:lumMod val="50000"/>
                </a:schemeClr>
              </a:solidFill>
              <a:ln>
                <a:noFill/>
              </a:ln>
              <a:effectLst/>
            </c:spPr>
            <c:extLst>
              <c:ext xmlns:c16="http://schemas.microsoft.com/office/drawing/2014/chart" uri="{C3380CC4-5D6E-409C-BE32-E72D297353CC}">
                <c16:uniqueId val="{00000001-1FD2-49FB-8390-D0A265E55217}"/>
              </c:ext>
            </c:extLst>
          </c:dPt>
          <c:dPt>
            <c:idx val="6"/>
            <c:invertIfNegative val="0"/>
            <c:bubble3D val="0"/>
            <c:spPr>
              <a:solidFill>
                <a:schemeClr val="accent2">
                  <a:lumMod val="50000"/>
                </a:schemeClr>
              </a:solidFill>
              <a:ln>
                <a:noFill/>
              </a:ln>
              <a:effectLst/>
            </c:spPr>
            <c:extLst>
              <c:ext xmlns:c16="http://schemas.microsoft.com/office/drawing/2014/chart" uri="{C3380CC4-5D6E-409C-BE32-E72D297353CC}">
                <c16:uniqueId val="{00000002-F3E7-4ADC-8E0D-5FF0B2BDB91D}"/>
              </c:ext>
            </c:extLst>
          </c:dPt>
          <c:dPt>
            <c:idx val="13"/>
            <c:invertIfNegative val="0"/>
            <c:bubble3D val="0"/>
            <c:spPr>
              <a:solidFill>
                <a:schemeClr val="accent2">
                  <a:lumMod val="50000"/>
                </a:schemeClr>
              </a:solidFill>
              <a:ln>
                <a:noFill/>
              </a:ln>
              <a:effectLst/>
            </c:spPr>
            <c:extLst>
              <c:ext xmlns:c16="http://schemas.microsoft.com/office/drawing/2014/chart" uri="{C3380CC4-5D6E-409C-BE32-E72D297353CC}">
                <c16:uniqueId val="{00000005-ABC5-4C37-9F10-F269CAF95B10}"/>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All</c:v>
                </c:pt>
                <c:pt idx="2">
                  <c:v>Male</c:v>
                </c:pt>
                <c:pt idx="3">
                  <c:v>Female</c:v>
                </c:pt>
                <c:pt idx="5">
                  <c:v>Age 18-24</c:v>
                </c:pt>
                <c:pt idx="6">
                  <c:v>Age 25-34</c:v>
                </c:pt>
                <c:pt idx="7">
                  <c:v>Age 35-44</c:v>
                </c:pt>
                <c:pt idx="8">
                  <c:v>Age 45-54</c:v>
                </c:pt>
                <c:pt idx="9">
                  <c:v>Age 55-64</c:v>
                </c:pt>
                <c:pt idx="10">
                  <c:v>Age 65+</c:v>
                </c:pt>
                <c:pt idx="12">
                  <c:v>White</c:v>
                </c:pt>
                <c:pt idx="13">
                  <c:v>BAME</c:v>
                </c:pt>
              </c:strCache>
            </c:strRef>
          </c:cat>
          <c:val>
            <c:numRef>
              <c:f>Sheet1!$B$2:$B$15</c:f>
              <c:numCache>
                <c:formatCode>General</c:formatCode>
                <c:ptCount val="14"/>
                <c:pt idx="0" formatCode="0%">
                  <c:v>0.1</c:v>
                </c:pt>
                <c:pt idx="2" formatCode="0%">
                  <c:v>0.11</c:v>
                </c:pt>
                <c:pt idx="3" formatCode="0%">
                  <c:v>0.08</c:v>
                </c:pt>
                <c:pt idx="5" formatCode="0%">
                  <c:v>0.17</c:v>
                </c:pt>
                <c:pt idx="6" formatCode="0%">
                  <c:v>0.16</c:v>
                </c:pt>
                <c:pt idx="7" formatCode="0%">
                  <c:v>0.12</c:v>
                </c:pt>
                <c:pt idx="8" formatCode="0%">
                  <c:v>0.09</c:v>
                </c:pt>
                <c:pt idx="9" formatCode="0%">
                  <c:v>0.03</c:v>
                </c:pt>
                <c:pt idx="10" formatCode="0%">
                  <c:v>0.04</c:v>
                </c:pt>
                <c:pt idx="12" formatCode="0%">
                  <c:v>0.09</c:v>
                </c:pt>
                <c:pt idx="13" formatCode="0%">
                  <c:v>0.14000000000000001</c:v>
                </c:pt>
              </c:numCache>
            </c:numRef>
          </c:val>
          <c:extLst>
            <c:ext xmlns:c16="http://schemas.microsoft.com/office/drawing/2014/chart" uri="{C3380CC4-5D6E-409C-BE32-E72D297353CC}">
              <c16:uniqueId val="{00000002-2EF9-4518-A67C-959B489AD151}"/>
            </c:ext>
          </c:extLst>
        </c:ser>
        <c:dLbls>
          <c:showLegendKey val="0"/>
          <c:showVal val="0"/>
          <c:showCatName val="0"/>
          <c:showSerName val="0"/>
          <c:showPercent val="0"/>
          <c:showBubbleSize val="0"/>
        </c:dLbls>
        <c:gapWidth val="80"/>
        <c:axId val="1637714528"/>
        <c:axId val="1637705280"/>
      </c:barChart>
      <c:catAx>
        <c:axId val="1637714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37705280"/>
        <c:crosses val="autoZero"/>
        <c:auto val="1"/>
        <c:lblAlgn val="ctr"/>
        <c:lblOffset val="100"/>
        <c:noMultiLvlLbl val="0"/>
      </c:catAx>
      <c:valAx>
        <c:axId val="1637705280"/>
        <c:scaling>
          <c:orientation val="minMax"/>
          <c:max val="0.2"/>
        </c:scaling>
        <c:delete val="1"/>
        <c:axPos val="t"/>
        <c:numFmt formatCode="0%" sourceLinked="1"/>
        <c:majorTickMark val="out"/>
        <c:minorTickMark val="none"/>
        <c:tickLblPos val="nextTo"/>
        <c:crossAx val="163771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933875267314284"/>
          <c:y val="3.2899965969612865E-2"/>
          <c:w val="0.56709416441607485"/>
          <c:h val="0.93420006806077427"/>
        </c:manualLayout>
      </c:layout>
      <c:barChart>
        <c:barDir val="bar"/>
        <c:grouping val="clustered"/>
        <c:varyColors val="0"/>
        <c:ser>
          <c:idx val="0"/>
          <c:order val="0"/>
          <c:tx>
            <c:strRef>
              <c:f>Sheet1!$B$1</c:f>
              <c:strCache>
                <c:ptCount val="1"/>
                <c:pt idx="0">
                  <c:v>Column1</c:v>
                </c:pt>
              </c:strCache>
            </c:strRef>
          </c:tx>
          <c:spPr>
            <a:solidFill>
              <a:schemeClr val="accent2">
                <a:lumMod val="75000"/>
              </a:schemeClr>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1-6B42-4ABB-A3A5-169FE471C10D}"/>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They don't apply in the same way to all groups of people</c:v>
                </c:pt>
                <c:pt idx="1">
                  <c:v>They apply it when there aren't reasonable grounds to do so</c:v>
                </c:pt>
                <c:pt idx="2">
                  <c:v>They don't apply it enough</c:v>
                </c:pt>
                <c:pt idx="3">
                  <c:v>They apply it too much</c:v>
                </c:pt>
                <c:pt idx="4">
                  <c:v>Other </c:v>
                </c:pt>
              </c:strCache>
            </c:strRef>
          </c:cat>
          <c:val>
            <c:numRef>
              <c:f>Sheet1!$B$2:$B$6</c:f>
              <c:numCache>
                <c:formatCode>0%</c:formatCode>
                <c:ptCount val="5"/>
                <c:pt idx="0">
                  <c:v>0.63</c:v>
                </c:pt>
                <c:pt idx="1">
                  <c:v>0.47</c:v>
                </c:pt>
                <c:pt idx="2">
                  <c:v>0.15</c:v>
                </c:pt>
                <c:pt idx="3">
                  <c:v>0.12</c:v>
                </c:pt>
                <c:pt idx="4">
                  <c:v>0.03</c:v>
                </c:pt>
              </c:numCache>
            </c:numRef>
          </c:val>
          <c:extLst>
            <c:ext xmlns:c16="http://schemas.microsoft.com/office/drawing/2014/chart" uri="{C3380CC4-5D6E-409C-BE32-E72D297353CC}">
              <c16:uniqueId val="{00000002-6DAA-44C7-9988-7D4669AF66B4}"/>
            </c:ext>
          </c:extLst>
        </c:ser>
        <c:dLbls>
          <c:showLegendKey val="0"/>
          <c:showVal val="0"/>
          <c:showCatName val="0"/>
          <c:showSerName val="0"/>
          <c:showPercent val="0"/>
          <c:showBubbleSize val="0"/>
        </c:dLbls>
        <c:gapWidth val="80"/>
        <c:axId val="1637714528"/>
        <c:axId val="1637705280"/>
      </c:barChart>
      <c:catAx>
        <c:axId val="16377145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637705280"/>
        <c:crosses val="autoZero"/>
        <c:auto val="1"/>
        <c:lblAlgn val="ctr"/>
        <c:lblOffset val="100"/>
        <c:noMultiLvlLbl val="0"/>
      </c:catAx>
      <c:valAx>
        <c:axId val="1637705280"/>
        <c:scaling>
          <c:orientation val="minMax"/>
          <c:max val="0.8"/>
        </c:scaling>
        <c:delete val="1"/>
        <c:axPos val="t"/>
        <c:numFmt formatCode="0%" sourceLinked="1"/>
        <c:majorTickMark val="none"/>
        <c:minorTickMark val="none"/>
        <c:tickLblPos val="nextTo"/>
        <c:crossAx val="1637714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D90386-65C7-4029-9420-98A51310F1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4CB9BD6-8283-46BB-B745-B83970FF3B2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270EA88-D279-4AFE-A028-5738E1FE5D7F}" type="datetimeFigureOut">
              <a:rPr lang="en-GB" smtClean="0"/>
              <a:t>04/03/2021</a:t>
            </a:fld>
            <a:endParaRPr lang="en-GB"/>
          </a:p>
        </p:txBody>
      </p:sp>
      <p:sp>
        <p:nvSpPr>
          <p:cNvPr id="4" name="Footer Placeholder 3">
            <a:extLst>
              <a:ext uri="{FF2B5EF4-FFF2-40B4-BE49-F238E27FC236}">
                <a16:creationId xmlns:a16="http://schemas.microsoft.com/office/drawing/2014/main" id="{21B03E97-4FB5-4ADF-AF06-0E79F7E8C33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B7E4C1D-64E3-45FC-8F9F-EF861606613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F675C5-D193-440E-9B71-11C49E30C2ED}" type="slidenum">
              <a:rPr lang="en-GB" smtClean="0"/>
              <a:t>‹#›</a:t>
            </a:fld>
            <a:endParaRPr lang="en-GB"/>
          </a:p>
        </p:txBody>
      </p:sp>
    </p:spTree>
    <p:extLst>
      <p:ext uri="{BB962C8B-B14F-4D97-AF65-F5344CB8AC3E}">
        <p14:creationId xmlns:p14="http://schemas.microsoft.com/office/powerpoint/2010/main" val="2477648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A131D6-1FF1-4B8C-A74E-E2B5F56BA588}" type="datetimeFigureOut">
              <a:rPr lang="en-GB" smtClean="0"/>
              <a:t>04/03/2021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13C701-8C02-4312-935E-C69EDC23BA8A}" type="slidenum">
              <a:rPr lang="en-GB" smtClean="0"/>
              <a:t>‹#›</a:t>
            </a:fld>
            <a:endParaRPr lang="en-GB"/>
          </a:p>
        </p:txBody>
      </p:sp>
    </p:spTree>
    <p:extLst>
      <p:ext uri="{BB962C8B-B14F-4D97-AF65-F5344CB8AC3E}">
        <p14:creationId xmlns:p14="http://schemas.microsoft.com/office/powerpoint/2010/main" val="243794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3112245"/>
            <a:ext cx="8141393" cy="513237"/>
          </a:xfrm>
        </p:spPr>
        <p:txBody>
          <a:bodyPr anchor="b"/>
          <a:lstStyle>
            <a:lvl1pPr algn="l">
              <a:defRPr sz="3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14" name="Picture 13">
            <a:extLst>
              <a:ext uri="{FF2B5EF4-FFF2-40B4-BE49-F238E27FC236}">
                <a16:creationId xmlns:a16="http://schemas.microsoft.com/office/drawing/2014/main" id="{8142EBBD-B9B8-4E0A-B623-D397017A83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2387" y="3309528"/>
            <a:ext cx="1983448" cy="284038"/>
          </a:xfrm>
          <a:prstGeom prst="rect">
            <a:avLst/>
          </a:prstGeom>
        </p:spPr>
      </p:pic>
    </p:spTree>
    <p:extLst>
      <p:ext uri="{BB962C8B-B14F-4D97-AF65-F5344CB8AC3E}">
        <p14:creationId xmlns:p14="http://schemas.microsoft.com/office/powerpoint/2010/main" val="410855632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Large 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tx2"/>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514475"/>
            <a:ext cx="9582266" cy="4532312"/>
          </a:xfrm>
        </p:spPr>
        <p:txBody>
          <a:bodyPr/>
          <a:lstStyle>
            <a:lvl1pPr marL="0" indent="0">
              <a:lnSpc>
                <a:spcPct val="95000"/>
              </a:lnSpc>
              <a:buNone/>
              <a:defRPr sz="3000" b="1">
                <a:solidFill>
                  <a:schemeClr val="tx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E6AF83-CDE2-4E39-8E87-A39195D2FF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C14E3B2-3E92-45D5-89B9-3E25877D4AD9}"/>
              </a:ext>
            </a:extLst>
          </p:cNvPr>
          <p:cNvSpPr>
            <a:spLocks noGrp="1"/>
          </p:cNvSpPr>
          <p:nvPr>
            <p:ph type="ftr" sz="quarter" idx="11"/>
          </p:nvPr>
        </p:nvSpPr>
        <p:spPr/>
        <p:txBody>
          <a:bodyPr/>
          <a:lstStyle/>
          <a:p>
            <a:r>
              <a:rPr lang="en-GB"/>
              <a:t>Go to Insert &gt; Header &amp; Footer to edit this text</a:t>
            </a:r>
          </a:p>
        </p:txBody>
      </p:sp>
      <p:sp>
        <p:nvSpPr>
          <p:cNvPr id="6" name="Slide Number Placeholder 5">
            <a:extLst>
              <a:ext uri="{FF2B5EF4-FFF2-40B4-BE49-F238E27FC236}">
                <a16:creationId xmlns:a16="http://schemas.microsoft.com/office/drawing/2014/main" id="{3724D3CD-D18F-4189-A0D3-AC2965A818F9}"/>
              </a:ext>
            </a:extLst>
          </p:cNvPr>
          <p:cNvSpPr>
            <a:spLocks noGrp="1"/>
          </p:cNvSpPr>
          <p:nvPr>
            <p:ph type="sldNum" sz="quarter" idx="12"/>
          </p:nvPr>
        </p:nvSpPr>
        <p:spPr/>
        <p:txBody>
          <a:bodyPr/>
          <a:lstStyle/>
          <a:p>
            <a:fld id="{3BDE516C-3F92-4BBF-8982-23C2FBFA20B2}" type="slidenum">
              <a:rPr lang="en-GB" smtClean="0"/>
              <a:t>‹#›</a:t>
            </a:fld>
            <a:endParaRPr lang="en-GB"/>
          </a:p>
        </p:txBody>
      </p:sp>
      <p:pic>
        <p:nvPicPr>
          <p:cNvPr id="9" name="Picture 8">
            <a:extLst>
              <a:ext uri="{FF2B5EF4-FFF2-40B4-BE49-F238E27FC236}">
                <a16:creationId xmlns:a16="http://schemas.microsoft.com/office/drawing/2014/main" id="{AECB7666-ECDF-4711-8178-C86DAF73D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A14DBEBC-CF38-4B64-A0A3-427ACA191D28}"/>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747735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Pull-out/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bg2"/>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514475"/>
            <a:ext cx="9582266" cy="4532312"/>
          </a:xfrm>
        </p:spPr>
        <p:txBody>
          <a:bodyPr/>
          <a:lstStyle>
            <a:lvl1pPr marL="0" indent="0">
              <a:lnSpc>
                <a:spcPct val="95000"/>
              </a:lnSpc>
              <a:buNone/>
              <a:defRPr sz="3000" b="1">
                <a:solidFill>
                  <a:schemeClr val="tx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E6AF83-CDE2-4E39-8E87-A39195D2FF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C14E3B2-3E92-45D5-89B9-3E25877D4AD9}"/>
              </a:ext>
            </a:extLst>
          </p:cNvPr>
          <p:cNvSpPr>
            <a:spLocks noGrp="1"/>
          </p:cNvSpPr>
          <p:nvPr>
            <p:ph type="ftr" sz="quarter" idx="11"/>
          </p:nvPr>
        </p:nvSpPr>
        <p:spPr/>
        <p:txBody>
          <a:bodyPr/>
          <a:lstStyle/>
          <a:p>
            <a:r>
              <a:rPr lang="en-GB"/>
              <a:t>Go to Insert &gt; Header &amp; Footer to edit this text</a:t>
            </a:r>
          </a:p>
        </p:txBody>
      </p:sp>
      <p:sp>
        <p:nvSpPr>
          <p:cNvPr id="6" name="Slide Number Placeholder 5">
            <a:extLst>
              <a:ext uri="{FF2B5EF4-FFF2-40B4-BE49-F238E27FC236}">
                <a16:creationId xmlns:a16="http://schemas.microsoft.com/office/drawing/2014/main" id="{3724D3CD-D18F-4189-A0D3-AC2965A818F9}"/>
              </a:ext>
            </a:extLst>
          </p:cNvPr>
          <p:cNvSpPr>
            <a:spLocks noGrp="1"/>
          </p:cNvSpPr>
          <p:nvPr>
            <p:ph type="sldNum" sz="quarter" idx="12"/>
          </p:nvPr>
        </p:nvSpPr>
        <p:spPr/>
        <p:txBody>
          <a:bodyPr/>
          <a:lstStyle/>
          <a:p>
            <a:fld id="{3BDE516C-3F92-4BBF-8982-23C2FBFA20B2}" type="slidenum">
              <a:rPr lang="en-GB" smtClean="0"/>
              <a:t>‹#›</a:t>
            </a:fld>
            <a:endParaRPr lang="en-GB"/>
          </a:p>
        </p:txBody>
      </p:sp>
      <p:pic>
        <p:nvPicPr>
          <p:cNvPr id="9" name="Picture 8">
            <a:extLst>
              <a:ext uri="{FF2B5EF4-FFF2-40B4-BE49-F238E27FC236}">
                <a16:creationId xmlns:a16="http://schemas.microsoft.com/office/drawing/2014/main" id="{AECB7666-ECDF-4711-8178-C86DAF73D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7278D7DB-77D5-4743-BE23-416FC7088737}"/>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18672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Pull-out/Quote 2">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accent3"/>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514475"/>
            <a:ext cx="9582266" cy="4532312"/>
          </a:xfrm>
        </p:spPr>
        <p:txBody>
          <a:bodyPr/>
          <a:lstStyle>
            <a:lvl1pPr marL="0" indent="0">
              <a:lnSpc>
                <a:spcPct val="95000"/>
              </a:lnSpc>
              <a:buNone/>
              <a:defRPr sz="4200" b="1">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992C2344-D0C8-4BBB-A1A6-259D11BD16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282459035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Pull-out/Quote 3">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bg1"/>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514475"/>
            <a:ext cx="9582266" cy="4532312"/>
          </a:xfrm>
        </p:spPr>
        <p:txBody>
          <a:bodyPr/>
          <a:lstStyle>
            <a:lvl1pPr marL="0" indent="0">
              <a:lnSpc>
                <a:spcPct val="95000"/>
              </a:lnSpc>
              <a:buNone/>
              <a:defRPr sz="4200" b="1">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E364A359-ACB3-418E-A1D6-CAC0115AA0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4106696385"/>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Large Pull-out/Quot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bg1"/>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003070"/>
            <a:ext cx="9582266" cy="5043718"/>
          </a:xfrm>
        </p:spPr>
        <p:txBody>
          <a:bodyPr/>
          <a:lstStyle>
            <a:lvl1pPr marL="0" indent="0">
              <a:lnSpc>
                <a:spcPct val="95000"/>
              </a:lnSpc>
              <a:buNone/>
              <a:defRPr sz="10000" b="1">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E364A359-ACB3-418E-A1D6-CAC0115AA0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185950378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Large Pull-out/Quote 2">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bg1"/>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003070"/>
            <a:ext cx="9582266" cy="5043718"/>
          </a:xfrm>
        </p:spPr>
        <p:txBody>
          <a:bodyPr/>
          <a:lstStyle>
            <a:lvl1pPr marL="0" indent="0">
              <a:lnSpc>
                <a:spcPct val="95000"/>
              </a:lnSpc>
              <a:buNone/>
              <a:defRPr sz="100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E364A359-ACB3-418E-A1D6-CAC0115AA0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31476366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Large Pull-out/Quote 3">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811213"/>
            <a:ext cx="5664200" cy="193011"/>
          </a:xfrm>
        </p:spPr>
        <p:txBody>
          <a:bodyPr anchor="t"/>
          <a:lstStyle>
            <a:lvl1pPr algn="l">
              <a:defRPr sz="1200" cap="all" baseline="0">
                <a:solidFill>
                  <a:schemeClr val="tx2"/>
                </a:solidFill>
                <a:latin typeface="+mn-lt"/>
                <a:ea typeface="Open Sans SemiBold" panose="020B0706030804020204" pitchFamily="34" charset="0"/>
                <a:cs typeface="Open Sans SemiBold" panose="020B0706030804020204" pitchFamily="34" charset="0"/>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003070"/>
            <a:ext cx="9582266" cy="5043718"/>
          </a:xfrm>
        </p:spPr>
        <p:txBody>
          <a:bodyPr/>
          <a:lstStyle>
            <a:lvl1pPr marL="0" indent="0">
              <a:lnSpc>
                <a:spcPct val="95000"/>
              </a:lnSpc>
              <a:buNone/>
              <a:defRPr sz="10000" b="1">
                <a:solidFill>
                  <a:schemeClr val="tx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E364A359-ACB3-418E-A1D6-CAC0115AA0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5"/>
          </a:xfrm>
          <a:prstGeom prst="rect">
            <a:avLst/>
          </a:prstGeom>
        </p:spPr>
      </p:pic>
    </p:spTree>
    <p:extLst>
      <p:ext uri="{BB962C8B-B14F-4D97-AF65-F5344CB8AC3E}">
        <p14:creationId xmlns:p14="http://schemas.microsoft.com/office/powerpoint/2010/main" val="388558386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2232000"/>
            <a:ext cx="10515600" cy="1396800"/>
          </a:xfrm>
        </p:spPr>
        <p:txBody>
          <a:bodyPr anchor="b"/>
          <a:lstStyle>
            <a:lvl1pPr algn="l">
              <a:defRPr sz="3000">
                <a:solidFill>
                  <a:schemeClr val="accent3"/>
                </a:solidFill>
                <a:latin typeface="+mj-lt"/>
                <a:ea typeface="Open Sans SemiBold" panose="020B0706030804020204" pitchFamily="34" charset="0"/>
                <a:cs typeface="Open Sans SemiBold" panose="020B0706030804020204" pitchFamily="34" charset="0"/>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3729600"/>
            <a:ext cx="10515600" cy="1500187"/>
          </a:xfrm>
        </p:spPr>
        <p:txBody>
          <a:bodyPr/>
          <a:lstStyle>
            <a:lvl1pPr marL="0" indent="0">
              <a:buNone/>
              <a:defRPr sz="1200" cap="all" baseline="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578257731"/>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Section Header Secondary">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2232000"/>
            <a:ext cx="10515600" cy="1396800"/>
          </a:xfrm>
        </p:spPr>
        <p:txBody>
          <a:bodyPr anchor="b"/>
          <a:lstStyle>
            <a:lvl1pPr algn="l">
              <a:defRPr sz="3000">
                <a:solidFill>
                  <a:schemeClr val="tx2"/>
                </a:solidFill>
                <a:latin typeface="+mj-lt"/>
                <a:ea typeface="Open Sans SemiBold" panose="020B0706030804020204" pitchFamily="34" charset="0"/>
                <a:cs typeface="Open Sans SemiBold" panose="020B0706030804020204" pitchFamily="34" charset="0"/>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3729600"/>
            <a:ext cx="10515600" cy="1500187"/>
          </a:xfrm>
        </p:spPr>
        <p:txBody>
          <a:bodyPr/>
          <a:lstStyle>
            <a:lvl1pPr marL="0" indent="0">
              <a:buNone/>
              <a:defRPr sz="1200" cap="all" baseline="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43726643"/>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Tertiary">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9817-1813-47E8-B8DB-C3970270042E}"/>
              </a:ext>
            </a:extLst>
          </p:cNvPr>
          <p:cNvSpPr>
            <a:spLocks noGrp="1"/>
          </p:cNvSpPr>
          <p:nvPr>
            <p:ph type="title"/>
          </p:nvPr>
        </p:nvSpPr>
        <p:spPr>
          <a:xfrm>
            <a:off x="431800" y="2232000"/>
            <a:ext cx="10515600" cy="1396800"/>
          </a:xfrm>
        </p:spPr>
        <p:txBody>
          <a:bodyPr anchor="b"/>
          <a:lstStyle>
            <a:lvl1pPr algn="l">
              <a:defRPr sz="3000">
                <a:solidFill>
                  <a:schemeClr val="tx2"/>
                </a:solidFill>
                <a:latin typeface="+mj-lt"/>
                <a:ea typeface="Open Sans SemiBold" panose="020B0706030804020204" pitchFamily="34" charset="0"/>
                <a:cs typeface="Open Sans SemiBold" panose="020B0706030804020204" pitchFamily="34" charset="0"/>
              </a:defRPr>
            </a:lvl1p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3729600"/>
            <a:ext cx="10515600" cy="1500187"/>
          </a:xfrm>
        </p:spPr>
        <p:txBody>
          <a:bodyPr/>
          <a:lstStyle>
            <a:lvl1pPr marL="0" indent="0">
              <a:buNone/>
              <a:defRPr sz="1200" cap="all" baseline="0">
                <a:solidFill>
                  <a:schemeClr val="tx2"/>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67677192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ar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3112245"/>
            <a:ext cx="8141393" cy="513237"/>
          </a:xfrm>
        </p:spPr>
        <p:txBody>
          <a:bodyPr anchor="b"/>
          <a:lstStyle>
            <a:lvl1pPr algn="l">
              <a:defRPr sz="38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14" name="Picture 13">
            <a:extLst>
              <a:ext uri="{FF2B5EF4-FFF2-40B4-BE49-F238E27FC236}">
                <a16:creationId xmlns:a16="http://schemas.microsoft.com/office/drawing/2014/main" id="{8142EBBD-B9B8-4E0A-B623-D397017A83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2387" y="3309528"/>
            <a:ext cx="1983448" cy="284038"/>
          </a:xfrm>
          <a:prstGeom prst="rect">
            <a:avLst/>
          </a:prstGeom>
        </p:spPr>
      </p:pic>
    </p:spTree>
    <p:extLst>
      <p:ext uri="{BB962C8B-B14F-4D97-AF65-F5344CB8AC3E}">
        <p14:creationId xmlns:p14="http://schemas.microsoft.com/office/powerpoint/2010/main" val="178707622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D2FCA6-72B2-413C-A6BE-3185F470BCDC}"/>
              </a:ext>
            </a:extLst>
          </p:cNvPr>
          <p:cNvSpPr>
            <a:spLocks noGrp="1"/>
          </p:cNvSpPr>
          <p:nvPr>
            <p:ph sz="half" idx="1"/>
          </p:nvPr>
        </p:nvSpPr>
        <p:spPr>
          <a:xfrm>
            <a:off x="431798" y="1514475"/>
            <a:ext cx="5144400" cy="4522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830819D2-FA24-4550-BFBE-F75B0DF22B3D}"/>
              </a:ext>
            </a:extLst>
          </p:cNvPr>
          <p:cNvSpPr>
            <a:spLocks noGrp="1"/>
          </p:cNvSpPr>
          <p:nvPr>
            <p:ph sz="half" idx="2"/>
          </p:nvPr>
        </p:nvSpPr>
        <p:spPr>
          <a:xfrm>
            <a:off x="6274056" y="1514475"/>
            <a:ext cx="5144400" cy="4522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8100D6E-A1E9-40F6-93CD-28FC42669E3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8A66832-37A8-43EE-90B0-A0FEE4B2DB45}"/>
              </a:ext>
            </a:extLst>
          </p:cNvPr>
          <p:cNvSpPr>
            <a:spLocks noGrp="1"/>
          </p:cNvSpPr>
          <p:nvPr>
            <p:ph type="ftr" sz="quarter" idx="11"/>
          </p:nvPr>
        </p:nvSpPr>
        <p:spPr/>
        <p:txBody>
          <a:bodyPr/>
          <a:lstStyle/>
          <a:p>
            <a:r>
              <a:rPr lang="en-GB"/>
              <a:t>Go to Insert &gt; Header &amp; Footer to edit this text</a:t>
            </a:r>
            <a:endParaRPr lang="en-GB" dirty="0"/>
          </a:p>
        </p:txBody>
      </p:sp>
      <p:sp>
        <p:nvSpPr>
          <p:cNvPr id="7" name="Slide Number Placeholder 6">
            <a:extLst>
              <a:ext uri="{FF2B5EF4-FFF2-40B4-BE49-F238E27FC236}">
                <a16:creationId xmlns:a16="http://schemas.microsoft.com/office/drawing/2014/main" id="{0D7018EC-730C-4C7B-854F-52456BE546FD}"/>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8" name="Title 7">
            <a:extLst>
              <a:ext uri="{FF2B5EF4-FFF2-40B4-BE49-F238E27FC236}">
                <a16:creationId xmlns:a16="http://schemas.microsoft.com/office/drawing/2014/main" id="{2551D9AC-6990-4D9D-BD2F-9705466D19F7}"/>
              </a:ext>
            </a:extLst>
          </p:cNvPr>
          <p:cNvSpPr>
            <a:spLocks noGrp="1"/>
          </p:cNvSpPr>
          <p:nvPr>
            <p:ph type="title"/>
          </p:nvPr>
        </p:nvSpPr>
        <p:spPr/>
        <p:txBody>
          <a:bodyPr/>
          <a:lstStyle/>
          <a:p>
            <a:r>
              <a:rPr lang="en-US"/>
              <a:t>Click to edit Master title style</a:t>
            </a:r>
            <a:endParaRPr lang="en-GB" dirty="0"/>
          </a:p>
        </p:txBody>
      </p:sp>
      <p:sp>
        <p:nvSpPr>
          <p:cNvPr id="10" name="Text Placeholder 7">
            <a:extLst>
              <a:ext uri="{FF2B5EF4-FFF2-40B4-BE49-F238E27FC236}">
                <a16:creationId xmlns:a16="http://schemas.microsoft.com/office/drawing/2014/main" id="{FCA28A9E-15CE-4AAF-8F0B-E2FE49FC8EE2}"/>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405650789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Content and Not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D2FCA6-72B2-413C-A6BE-3185F470BCDC}"/>
              </a:ext>
            </a:extLst>
          </p:cNvPr>
          <p:cNvSpPr>
            <a:spLocks noGrp="1"/>
          </p:cNvSpPr>
          <p:nvPr>
            <p:ph sz="half" idx="1"/>
          </p:nvPr>
        </p:nvSpPr>
        <p:spPr>
          <a:xfrm>
            <a:off x="431799" y="1514475"/>
            <a:ext cx="5144400" cy="4522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8100D6E-A1E9-40F6-93CD-28FC42669E3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8A66832-37A8-43EE-90B0-A0FEE4B2DB45}"/>
              </a:ext>
            </a:extLst>
          </p:cNvPr>
          <p:cNvSpPr>
            <a:spLocks noGrp="1"/>
          </p:cNvSpPr>
          <p:nvPr>
            <p:ph type="ftr" sz="quarter" idx="11"/>
          </p:nvPr>
        </p:nvSpPr>
        <p:spPr/>
        <p:txBody>
          <a:bodyPr/>
          <a:lstStyle/>
          <a:p>
            <a:r>
              <a:rPr lang="en-GB"/>
              <a:t>Go to Insert &gt; Header &amp; Footer to edit this text</a:t>
            </a:r>
          </a:p>
        </p:txBody>
      </p:sp>
      <p:sp>
        <p:nvSpPr>
          <p:cNvPr id="7" name="Slide Number Placeholder 6">
            <a:extLst>
              <a:ext uri="{FF2B5EF4-FFF2-40B4-BE49-F238E27FC236}">
                <a16:creationId xmlns:a16="http://schemas.microsoft.com/office/drawing/2014/main" id="{0D7018EC-730C-4C7B-854F-52456BE546FD}"/>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8" name="Title 7">
            <a:extLst>
              <a:ext uri="{FF2B5EF4-FFF2-40B4-BE49-F238E27FC236}">
                <a16:creationId xmlns:a16="http://schemas.microsoft.com/office/drawing/2014/main" id="{2551D9AC-6990-4D9D-BD2F-9705466D19F7}"/>
              </a:ext>
            </a:extLst>
          </p:cNvPr>
          <p:cNvSpPr>
            <a:spLocks noGrp="1"/>
          </p:cNvSpPr>
          <p:nvPr>
            <p:ph type="title"/>
          </p:nvPr>
        </p:nvSpPr>
        <p:spPr/>
        <p:txBody>
          <a:bodyPr/>
          <a:lstStyle/>
          <a:p>
            <a:r>
              <a:rPr lang="en-US"/>
              <a:t>Click to edit Master title style</a:t>
            </a:r>
            <a:endParaRPr lang="en-GB"/>
          </a:p>
        </p:txBody>
      </p:sp>
      <p:sp>
        <p:nvSpPr>
          <p:cNvPr id="9" name="Content Placeholder 2">
            <a:extLst>
              <a:ext uri="{FF2B5EF4-FFF2-40B4-BE49-F238E27FC236}">
                <a16:creationId xmlns:a16="http://schemas.microsoft.com/office/drawing/2014/main" id="{661F996E-4EC4-43D3-B46B-B703C636A7B3}"/>
              </a:ext>
            </a:extLst>
          </p:cNvPr>
          <p:cNvSpPr>
            <a:spLocks noGrp="1"/>
          </p:cNvSpPr>
          <p:nvPr>
            <p:ph idx="13"/>
          </p:nvPr>
        </p:nvSpPr>
        <p:spPr>
          <a:xfrm>
            <a:off x="6177599" y="1514476"/>
            <a:ext cx="5581013" cy="2043371"/>
          </a:xfrm>
          <a:ln>
            <a:solidFill>
              <a:schemeClr val="tx2"/>
            </a:solidFill>
          </a:ln>
        </p:spPr>
        <p:txBody>
          <a:bodyPr lIns="450000" tIns="338400" rIns="450000" bIns="338400">
            <a:noAutofit/>
          </a:bodyPr>
          <a:lstStyle>
            <a:lvl1pPr>
              <a:lnSpc>
                <a:spcPct val="114000"/>
              </a:lnSpc>
              <a:spcAft>
                <a:spcPts val="1400"/>
              </a:spcAft>
              <a:defRPr sz="1200">
                <a:solidFill>
                  <a:schemeClr val="tx2"/>
                </a:solidFill>
              </a:defRPr>
            </a:lvl1pPr>
            <a:lvl2pPr>
              <a:lnSpc>
                <a:spcPct val="114000"/>
              </a:lnSpc>
              <a:spcAft>
                <a:spcPts val="0"/>
              </a:spcAft>
              <a:defRPr sz="1200">
                <a:solidFill>
                  <a:schemeClr val="tx2"/>
                </a:solidFill>
              </a:defRPr>
            </a:lvl2pPr>
            <a:lvl3pPr>
              <a:lnSpc>
                <a:spcPct val="114000"/>
              </a:lnSpc>
              <a:spcAft>
                <a:spcPts val="1400"/>
              </a:spcAft>
              <a:defRPr sz="1200">
                <a:solidFill>
                  <a:schemeClr val="tx2"/>
                </a:solidFill>
              </a:defRPr>
            </a:lvl3pPr>
            <a:lvl4pPr>
              <a:lnSpc>
                <a:spcPct val="114000"/>
              </a:lnSpc>
              <a:spcAft>
                <a:spcPts val="1400"/>
              </a:spcAft>
              <a:defRPr sz="1200">
                <a:solidFill>
                  <a:schemeClr val="tx2"/>
                </a:solidFill>
              </a:defRPr>
            </a:lvl4pPr>
            <a:lvl5pPr>
              <a:lnSpc>
                <a:spcPct val="114000"/>
              </a:lnSpc>
              <a:spcAft>
                <a:spcPts val="1400"/>
              </a:spcAft>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7">
            <a:extLst>
              <a:ext uri="{FF2B5EF4-FFF2-40B4-BE49-F238E27FC236}">
                <a16:creationId xmlns:a16="http://schemas.microsoft.com/office/drawing/2014/main" id="{9117A9E4-0B84-49C2-A547-697287B7E7EB}"/>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244167239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Wide Content and Not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C91CEE-E20C-47D2-B935-2962B2071D29}"/>
              </a:ext>
            </a:extLst>
          </p:cNvPr>
          <p:cNvSpPr>
            <a:spLocks noGrp="1"/>
          </p:cNvSpPr>
          <p:nvPr>
            <p:ph idx="1"/>
          </p:nvPr>
        </p:nvSpPr>
        <p:spPr>
          <a:xfrm>
            <a:off x="431799" y="1514475"/>
            <a:ext cx="7981200" cy="4537075"/>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2">
            <a:extLst>
              <a:ext uri="{FF2B5EF4-FFF2-40B4-BE49-F238E27FC236}">
                <a16:creationId xmlns:a16="http://schemas.microsoft.com/office/drawing/2014/main" id="{B261E2B1-1039-42AE-9582-C51A5EBEC357}"/>
              </a:ext>
            </a:extLst>
          </p:cNvPr>
          <p:cNvSpPr>
            <a:spLocks noGrp="1"/>
          </p:cNvSpPr>
          <p:nvPr>
            <p:ph idx="13"/>
          </p:nvPr>
        </p:nvSpPr>
        <p:spPr>
          <a:xfrm>
            <a:off x="9065813" y="1514475"/>
            <a:ext cx="2692800" cy="2583097"/>
          </a:xfrm>
          <a:ln>
            <a:solidFill>
              <a:schemeClr val="tx2"/>
            </a:solidFill>
          </a:ln>
        </p:spPr>
        <p:txBody>
          <a:bodyPr lIns="291600" tIns="338400" rIns="291600" bIns="338400">
            <a:noAutofit/>
          </a:bodyPr>
          <a:lstStyle>
            <a:lvl1pPr>
              <a:defRPr sz="1200">
                <a:solidFill>
                  <a:schemeClr val="tx2"/>
                </a:solidFill>
              </a:defRPr>
            </a:lvl1pPr>
            <a:lvl2pPr>
              <a:defRPr sz="1200">
                <a:solidFill>
                  <a:schemeClr val="tx2"/>
                </a:solidFill>
              </a:defRPr>
            </a:lvl2pPr>
            <a:lvl3pPr>
              <a:lnSpc>
                <a:spcPct val="120000"/>
              </a:lnSpc>
              <a:defRPr sz="1200">
                <a:solidFill>
                  <a:schemeClr val="tx2"/>
                </a:solidFill>
              </a:defRPr>
            </a:lvl3pPr>
            <a:lvl4pPr>
              <a:lnSpc>
                <a:spcPct val="120000"/>
              </a:lnSpc>
              <a:defRPr sz="1200">
                <a:solidFill>
                  <a:schemeClr val="tx2"/>
                </a:solidFill>
              </a:defRPr>
            </a:lvl4pPr>
            <a:lvl5pPr>
              <a:lnSpc>
                <a:spcPct val="120000"/>
              </a:lnSpc>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itle 7">
            <a:extLst>
              <a:ext uri="{FF2B5EF4-FFF2-40B4-BE49-F238E27FC236}">
                <a16:creationId xmlns:a16="http://schemas.microsoft.com/office/drawing/2014/main" id="{725062A7-B441-4E6B-8E14-4DFE2912A42F}"/>
              </a:ext>
            </a:extLst>
          </p:cNvPr>
          <p:cNvSpPr>
            <a:spLocks noGrp="1"/>
          </p:cNvSpPr>
          <p:nvPr>
            <p:ph type="title"/>
          </p:nvPr>
        </p:nvSpPr>
        <p:spPr/>
        <p:txBody>
          <a:bodyPr/>
          <a:lstStyle/>
          <a:p>
            <a:r>
              <a:rPr lang="en-US"/>
              <a:t>Click to edit Master title style</a:t>
            </a:r>
            <a:endParaRPr lang="en-GB"/>
          </a:p>
        </p:txBody>
      </p:sp>
      <p:sp>
        <p:nvSpPr>
          <p:cNvPr id="9" name="Text Placeholder 7">
            <a:extLst>
              <a:ext uri="{FF2B5EF4-FFF2-40B4-BE49-F238E27FC236}">
                <a16:creationId xmlns:a16="http://schemas.microsoft.com/office/drawing/2014/main" id="{8FEFC835-9AE4-40E9-9503-38600CDB8F6A}"/>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2" name="Date Placeholder 1">
            <a:extLst>
              <a:ext uri="{FF2B5EF4-FFF2-40B4-BE49-F238E27FC236}">
                <a16:creationId xmlns:a16="http://schemas.microsoft.com/office/drawing/2014/main" id="{55F64349-49DA-4E11-BCA3-DD5434742384}"/>
              </a:ext>
            </a:extLst>
          </p:cNvPr>
          <p:cNvSpPr>
            <a:spLocks noGrp="1"/>
          </p:cNvSpPr>
          <p:nvPr>
            <p:ph type="dt" sz="half" idx="38"/>
          </p:nvPr>
        </p:nvSpPr>
        <p:spPr/>
        <p:txBody>
          <a:bodyPr/>
          <a:lstStyle/>
          <a:p>
            <a:endParaRPr lang="en-GB" dirty="0"/>
          </a:p>
        </p:txBody>
      </p:sp>
      <p:sp>
        <p:nvSpPr>
          <p:cNvPr id="10" name="Footer Placeholder 9">
            <a:extLst>
              <a:ext uri="{FF2B5EF4-FFF2-40B4-BE49-F238E27FC236}">
                <a16:creationId xmlns:a16="http://schemas.microsoft.com/office/drawing/2014/main" id="{D2B42DD7-8EB6-4431-B415-72726CC59064}"/>
              </a:ext>
            </a:extLst>
          </p:cNvPr>
          <p:cNvSpPr>
            <a:spLocks noGrp="1"/>
          </p:cNvSpPr>
          <p:nvPr>
            <p:ph type="ftr" sz="quarter" idx="39"/>
          </p:nvPr>
        </p:nvSpPr>
        <p:spPr/>
        <p:txBody>
          <a:bodyPr/>
          <a:lstStyle/>
          <a:p>
            <a:r>
              <a:rPr lang="en-GB"/>
              <a:t>Go to Insert &gt; Header &amp; Footer to edit this text</a:t>
            </a:r>
            <a:endParaRPr lang="en-GB" dirty="0"/>
          </a:p>
        </p:txBody>
      </p:sp>
      <p:sp>
        <p:nvSpPr>
          <p:cNvPr id="11" name="Slide Number Placeholder 10">
            <a:extLst>
              <a:ext uri="{FF2B5EF4-FFF2-40B4-BE49-F238E27FC236}">
                <a16:creationId xmlns:a16="http://schemas.microsoft.com/office/drawing/2014/main" id="{8850867F-2B91-4204-8659-90DD0CD2822F}"/>
              </a:ext>
            </a:extLst>
          </p:cNvPr>
          <p:cNvSpPr>
            <a:spLocks noGrp="1"/>
          </p:cNvSpPr>
          <p:nvPr>
            <p:ph type="sldNum" sz="quarter" idx="40"/>
          </p:nvPr>
        </p:nvSpPr>
        <p:spPr/>
        <p:txBody>
          <a:bodyPr/>
          <a:lstStyle/>
          <a:p>
            <a:fld id="{3BDE516C-3F92-4BBF-8982-23C2FBFA20B2}" type="slidenum">
              <a:rPr lang="en-GB" smtClean="0"/>
              <a:pPr/>
              <a:t>‹#›</a:t>
            </a:fld>
            <a:endParaRPr lang="en-GB" dirty="0"/>
          </a:p>
        </p:txBody>
      </p:sp>
    </p:spTree>
    <p:extLst>
      <p:ext uri="{BB962C8B-B14F-4D97-AF65-F5344CB8AC3E}">
        <p14:creationId xmlns:p14="http://schemas.microsoft.com/office/powerpoint/2010/main" val="4232329847"/>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Two Content and Not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C91CEE-E20C-47D2-B935-2962B2071D29}"/>
              </a:ext>
            </a:extLst>
          </p:cNvPr>
          <p:cNvSpPr>
            <a:spLocks noGrp="1"/>
          </p:cNvSpPr>
          <p:nvPr>
            <p:ph idx="1"/>
          </p:nvPr>
        </p:nvSpPr>
        <p:spPr>
          <a:xfrm>
            <a:off x="431799" y="1514475"/>
            <a:ext cx="3960000" cy="454170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C7DA39-D969-4C55-B6CA-184F469A4E9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C8A585C-2740-47D9-84F7-5EB888490280}"/>
              </a:ext>
            </a:extLst>
          </p:cNvPr>
          <p:cNvSpPr>
            <a:spLocks noGrp="1"/>
          </p:cNvSpPr>
          <p:nvPr>
            <p:ph type="ftr" sz="quarter" idx="11"/>
          </p:nvPr>
        </p:nvSpPr>
        <p:spPr/>
        <p:txBody>
          <a:bodyPr/>
          <a:lstStyle/>
          <a:p>
            <a:r>
              <a:rPr lang="en-GB"/>
              <a:t>Go to Insert &gt; Header &amp; Footer to edit this text</a:t>
            </a:r>
          </a:p>
        </p:txBody>
      </p:sp>
      <p:sp>
        <p:nvSpPr>
          <p:cNvPr id="6" name="Slide Number Placeholder 5">
            <a:extLst>
              <a:ext uri="{FF2B5EF4-FFF2-40B4-BE49-F238E27FC236}">
                <a16:creationId xmlns:a16="http://schemas.microsoft.com/office/drawing/2014/main" id="{E28B1692-13A4-4E49-82EA-ACC64C5E619B}"/>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8" name="Title 7">
            <a:extLst>
              <a:ext uri="{FF2B5EF4-FFF2-40B4-BE49-F238E27FC236}">
                <a16:creationId xmlns:a16="http://schemas.microsoft.com/office/drawing/2014/main" id="{725062A7-B441-4E6B-8E14-4DFE2912A42F}"/>
              </a:ext>
            </a:extLst>
          </p:cNvPr>
          <p:cNvSpPr>
            <a:spLocks noGrp="1"/>
          </p:cNvSpPr>
          <p:nvPr>
            <p:ph type="title"/>
          </p:nvPr>
        </p:nvSpPr>
        <p:spPr/>
        <p:txBody>
          <a:bodyPr/>
          <a:lstStyle/>
          <a:p>
            <a:r>
              <a:rPr lang="en-US"/>
              <a:t>Click to edit Master title style</a:t>
            </a:r>
            <a:endParaRPr lang="en-GB"/>
          </a:p>
        </p:txBody>
      </p:sp>
      <p:sp>
        <p:nvSpPr>
          <p:cNvPr id="9" name="Content Placeholder 2">
            <a:extLst>
              <a:ext uri="{FF2B5EF4-FFF2-40B4-BE49-F238E27FC236}">
                <a16:creationId xmlns:a16="http://schemas.microsoft.com/office/drawing/2014/main" id="{340E2197-BA1D-4C15-8A14-E6402EA8DBBE}"/>
              </a:ext>
            </a:extLst>
          </p:cNvPr>
          <p:cNvSpPr>
            <a:spLocks noGrp="1"/>
          </p:cNvSpPr>
          <p:nvPr>
            <p:ph idx="14"/>
          </p:nvPr>
        </p:nvSpPr>
        <p:spPr>
          <a:xfrm>
            <a:off x="4895998" y="1514475"/>
            <a:ext cx="3960001" cy="45370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a:extLst>
              <a:ext uri="{FF2B5EF4-FFF2-40B4-BE49-F238E27FC236}">
                <a16:creationId xmlns:a16="http://schemas.microsoft.com/office/drawing/2014/main" id="{BB14D2CC-FC79-41AD-BB7F-57110109ECF6}"/>
              </a:ext>
            </a:extLst>
          </p:cNvPr>
          <p:cNvSpPr>
            <a:spLocks noGrp="1"/>
          </p:cNvSpPr>
          <p:nvPr>
            <p:ph idx="13"/>
          </p:nvPr>
        </p:nvSpPr>
        <p:spPr>
          <a:xfrm>
            <a:off x="9151401" y="1514477"/>
            <a:ext cx="2617200" cy="3151734"/>
          </a:xfrm>
          <a:ln>
            <a:solidFill>
              <a:schemeClr val="tx2"/>
            </a:solidFill>
          </a:ln>
        </p:spPr>
        <p:txBody>
          <a:bodyPr lIns="252000" tIns="288000" rIns="252000" bIns="288000">
            <a:noAutofit/>
          </a:bodyPr>
          <a:lstStyle>
            <a:lvl1pPr>
              <a:lnSpc>
                <a:spcPct val="114000"/>
              </a:lnSpc>
              <a:spcAft>
                <a:spcPts val="1400"/>
              </a:spcAft>
              <a:defRPr sz="1200">
                <a:solidFill>
                  <a:schemeClr val="tx2"/>
                </a:solidFill>
              </a:defRPr>
            </a:lvl1pPr>
            <a:lvl2pPr>
              <a:lnSpc>
                <a:spcPct val="114000"/>
              </a:lnSpc>
              <a:spcAft>
                <a:spcPts val="0"/>
              </a:spcAft>
              <a:defRPr sz="1200">
                <a:solidFill>
                  <a:schemeClr val="tx2"/>
                </a:solidFill>
              </a:defRPr>
            </a:lvl2pPr>
            <a:lvl3pPr>
              <a:lnSpc>
                <a:spcPct val="114000"/>
              </a:lnSpc>
              <a:spcAft>
                <a:spcPts val="1400"/>
              </a:spcAft>
              <a:defRPr sz="1200">
                <a:solidFill>
                  <a:schemeClr val="tx2"/>
                </a:solidFill>
              </a:defRPr>
            </a:lvl3pPr>
            <a:lvl4pPr>
              <a:lnSpc>
                <a:spcPct val="114000"/>
              </a:lnSpc>
              <a:spcAft>
                <a:spcPts val="1400"/>
              </a:spcAft>
              <a:defRPr sz="1200">
                <a:solidFill>
                  <a:schemeClr val="tx2"/>
                </a:solidFill>
              </a:defRPr>
            </a:lvl4pPr>
            <a:lvl5pPr>
              <a:lnSpc>
                <a:spcPct val="114000"/>
              </a:lnSpc>
              <a:spcAft>
                <a:spcPts val="1400"/>
              </a:spcAft>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7">
            <a:extLst>
              <a:ext uri="{FF2B5EF4-FFF2-40B4-BE49-F238E27FC236}">
                <a16:creationId xmlns:a16="http://schemas.microsoft.com/office/drawing/2014/main" id="{625E6B72-5DD4-4FC1-9835-04DB9AB057E4}"/>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05634152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and Supporting Tex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D2FCA6-72B2-413C-A6BE-3185F470BCDC}"/>
              </a:ext>
            </a:extLst>
          </p:cNvPr>
          <p:cNvSpPr>
            <a:spLocks noGrp="1"/>
          </p:cNvSpPr>
          <p:nvPr>
            <p:ph sz="half" idx="1"/>
          </p:nvPr>
        </p:nvSpPr>
        <p:spPr>
          <a:xfrm>
            <a:off x="431798" y="1514475"/>
            <a:ext cx="6609600" cy="4537075"/>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38100D6E-A1E9-40F6-93CD-28FC42669E36}"/>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38A66832-37A8-43EE-90B0-A0FEE4B2DB45}"/>
              </a:ext>
            </a:extLst>
          </p:cNvPr>
          <p:cNvSpPr>
            <a:spLocks noGrp="1"/>
          </p:cNvSpPr>
          <p:nvPr>
            <p:ph type="ftr" sz="quarter" idx="11"/>
          </p:nvPr>
        </p:nvSpPr>
        <p:spPr/>
        <p:txBody>
          <a:bodyPr/>
          <a:lstStyle/>
          <a:p>
            <a:r>
              <a:rPr lang="en-GB"/>
              <a:t>Go to Insert &gt; Header &amp; Footer to edit this text</a:t>
            </a:r>
          </a:p>
        </p:txBody>
      </p:sp>
      <p:sp>
        <p:nvSpPr>
          <p:cNvPr id="7" name="Slide Number Placeholder 6">
            <a:extLst>
              <a:ext uri="{FF2B5EF4-FFF2-40B4-BE49-F238E27FC236}">
                <a16:creationId xmlns:a16="http://schemas.microsoft.com/office/drawing/2014/main" id="{0D7018EC-730C-4C7B-854F-52456BE546FD}"/>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8" name="Title 7">
            <a:extLst>
              <a:ext uri="{FF2B5EF4-FFF2-40B4-BE49-F238E27FC236}">
                <a16:creationId xmlns:a16="http://schemas.microsoft.com/office/drawing/2014/main" id="{2551D9AC-6990-4D9D-BD2F-9705466D19F7}"/>
              </a:ext>
            </a:extLst>
          </p:cNvPr>
          <p:cNvSpPr>
            <a:spLocks noGrp="1"/>
          </p:cNvSpPr>
          <p:nvPr>
            <p:ph type="title"/>
          </p:nvPr>
        </p:nvSpPr>
        <p:spPr/>
        <p:txBody>
          <a:bodyPr/>
          <a:lstStyle/>
          <a:p>
            <a:r>
              <a:rPr lang="en-US"/>
              <a:t>Click to edit Master title style</a:t>
            </a:r>
            <a:endParaRPr lang="en-GB"/>
          </a:p>
        </p:txBody>
      </p:sp>
      <p:sp>
        <p:nvSpPr>
          <p:cNvPr id="9" name="Content Placeholder 2">
            <a:extLst>
              <a:ext uri="{FF2B5EF4-FFF2-40B4-BE49-F238E27FC236}">
                <a16:creationId xmlns:a16="http://schemas.microsoft.com/office/drawing/2014/main" id="{661F996E-4EC4-43D3-B46B-B703C636A7B3}"/>
              </a:ext>
            </a:extLst>
          </p:cNvPr>
          <p:cNvSpPr>
            <a:spLocks noGrp="1"/>
          </p:cNvSpPr>
          <p:nvPr>
            <p:ph idx="13"/>
          </p:nvPr>
        </p:nvSpPr>
        <p:spPr>
          <a:xfrm>
            <a:off x="8109802" y="1514476"/>
            <a:ext cx="3650400" cy="4522786"/>
          </a:xfrm>
          <a:solidFill>
            <a:schemeClr val="accent4"/>
          </a:solidFill>
          <a:ln>
            <a:noFill/>
          </a:ln>
        </p:spPr>
        <p:txBody>
          <a:bodyPr lIns="252000" tIns="288000" rIns="252000" bIns="288000">
            <a:noAutofit/>
          </a:bodyPr>
          <a:lstStyle>
            <a:lvl1pPr>
              <a:lnSpc>
                <a:spcPct val="114000"/>
              </a:lnSpc>
              <a:spcAft>
                <a:spcPts val="1400"/>
              </a:spcAft>
              <a:defRPr sz="1200">
                <a:solidFill>
                  <a:schemeClr val="tx2"/>
                </a:solidFill>
              </a:defRPr>
            </a:lvl1pPr>
            <a:lvl2pPr>
              <a:lnSpc>
                <a:spcPct val="114000"/>
              </a:lnSpc>
              <a:spcAft>
                <a:spcPts val="0"/>
              </a:spcAft>
              <a:defRPr sz="1200">
                <a:solidFill>
                  <a:schemeClr val="tx2"/>
                </a:solidFill>
              </a:defRPr>
            </a:lvl2pPr>
            <a:lvl3pPr>
              <a:lnSpc>
                <a:spcPct val="114000"/>
              </a:lnSpc>
              <a:spcAft>
                <a:spcPts val="1400"/>
              </a:spcAft>
              <a:defRPr sz="1200">
                <a:solidFill>
                  <a:schemeClr val="tx2"/>
                </a:solidFill>
              </a:defRPr>
            </a:lvl3pPr>
            <a:lvl4pPr>
              <a:lnSpc>
                <a:spcPct val="114000"/>
              </a:lnSpc>
              <a:spcAft>
                <a:spcPts val="1400"/>
              </a:spcAft>
              <a:defRPr sz="1200">
                <a:solidFill>
                  <a:schemeClr val="tx2"/>
                </a:solidFill>
              </a:defRPr>
            </a:lvl4pPr>
            <a:lvl5pPr>
              <a:lnSpc>
                <a:spcPct val="114000"/>
              </a:lnSpc>
              <a:spcAft>
                <a:spcPts val="1400"/>
              </a:spcAft>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7">
            <a:extLst>
              <a:ext uri="{FF2B5EF4-FFF2-40B4-BE49-F238E27FC236}">
                <a16:creationId xmlns:a16="http://schemas.microsoft.com/office/drawing/2014/main" id="{80AB5483-D9FB-44AE-A8BD-BE73F3F7D8E7}"/>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290036770"/>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EACA1-383E-486D-8F21-9D684415197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3814C7-95FB-4569-B9BC-6EEA89D020F6}"/>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F683768-288B-4291-8BB3-E2568AA3282C}"/>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1B84D297-97B6-4C39-85D6-5C5EBC550FCE}"/>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6" name="Content Placeholder 2">
            <a:extLst>
              <a:ext uri="{FF2B5EF4-FFF2-40B4-BE49-F238E27FC236}">
                <a16:creationId xmlns:a16="http://schemas.microsoft.com/office/drawing/2014/main" id="{C7BDF06A-EB67-4318-A90C-12AA3723458F}"/>
              </a:ext>
            </a:extLst>
          </p:cNvPr>
          <p:cNvSpPr>
            <a:spLocks noGrp="1"/>
          </p:cNvSpPr>
          <p:nvPr>
            <p:ph idx="1"/>
          </p:nvPr>
        </p:nvSpPr>
        <p:spPr>
          <a:xfrm>
            <a:off x="431799" y="1514475"/>
            <a:ext cx="3420000" cy="453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896A52D3-0000-4022-8C99-BDD72887BEE6}"/>
              </a:ext>
            </a:extLst>
          </p:cNvPr>
          <p:cNvSpPr>
            <a:spLocks noGrp="1"/>
          </p:cNvSpPr>
          <p:nvPr>
            <p:ph idx="13"/>
          </p:nvPr>
        </p:nvSpPr>
        <p:spPr>
          <a:xfrm>
            <a:off x="4386000" y="1514475"/>
            <a:ext cx="3420000" cy="453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2">
            <a:extLst>
              <a:ext uri="{FF2B5EF4-FFF2-40B4-BE49-F238E27FC236}">
                <a16:creationId xmlns:a16="http://schemas.microsoft.com/office/drawing/2014/main" id="{F5F2AE41-D03D-4CD6-A4D5-3CB05479105D}"/>
              </a:ext>
            </a:extLst>
          </p:cNvPr>
          <p:cNvSpPr>
            <a:spLocks noGrp="1"/>
          </p:cNvSpPr>
          <p:nvPr>
            <p:ph idx="14"/>
          </p:nvPr>
        </p:nvSpPr>
        <p:spPr>
          <a:xfrm>
            <a:off x="8340201" y="1514475"/>
            <a:ext cx="3420000" cy="453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7">
            <a:extLst>
              <a:ext uri="{FF2B5EF4-FFF2-40B4-BE49-F238E27FC236}">
                <a16:creationId xmlns:a16="http://schemas.microsoft.com/office/drawing/2014/main" id="{6646B04C-2369-411C-B755-ADD6B482199E}"/>
              </a:ext>
            </a:extLst>
          </p:cNvPr>
          <p:cNvSpPr>
            <a:spLocks noGrp="1"/>
          </p:cNvSpPr>
          <p:nvPr>
            <p:ph type="body" sz="quarter" idx="15"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26793451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Numbered Thre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451C-4E9A-4765-A186-4970CFF820AB}"/>
              </a:ext>
            </a:extLst>
          </p:cNvPr>
          <p:cNvSpPr>
            <a:spLocks noGrp="1"/>
          </p:cNvSpPr>
          <p:nvPr>
            <p:ph type="title"/>
          </p:nvPr>
        </p:nvSpPr>
        <p:spPr/>
        <p:txBody>
          <a:bodyPr/>
          <a:lstStyle/>
          <a:p>
            <a:r>
              <a:rPr lang="en-US"/>
              <a:t>Click to edit Master title style</a:t>
            </a:r>
            <a:endParaRPr lang="en-GB" dirty="0"/>
          </a:p>
        </p:txBody>
      </p:sp>
      <p:sp>
        <p:nvSpPr>
          <p:cNvPr id="3" name="Date Placeholder 2">
            <a:extLst>
              <a:ext uri="{FF2B5EF4-FFF2-40B4-BE49-F238E27FC236}">
                <a16:creationId xmlns:a16="http://schemas.microsoft.com/office/drawing/2014/main" id="{4665F8B4-2456-4EFB-BBF1-2C2252CFBAD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682446C-35EE-4AEA-A14B-B9AA5FA74C2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84DF7D12-80A3-4DE8-9510-0289A40AC39D}"/>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7" name="Text Placeholder 6">
            <a:extLst>
              <a:ext uri="{FF2B5EF4-FFF2-40B4-BE49-F238E27FC236}">
                <a16:creationId xmlns:a16="http://schemas.microsoft.com/office/drawing/2014/main" id="{C667C973-A3E2-469A-A4F0-C05F238FA4E0}"/>
              </a:ext>
            </a:extLst>
          </p:cNvPr>
          <p:cNvSpPr>
            <a:spLocks noGrp="1"/>
          </p:cNvSpPr>
          <p:nvPr>
            <p:ph type="body" sz="quarter" idx="13" hasCustomPrompt="1"/>
          </p:nvPr>
        </p:nvSpPr>
        <p:spPr>
          <a:xfrm>
            <a:off x="1835799" y="1514475"/>
            <a:ext cx="669600" cy="669600"/>
          </a:xfrm>
          <a:solidFill>
            <a:schemeClr val="tx2"/>
          </a:solidFill>
        </p:spPr>
        <p:txBody>
          <a:bodyPr anchor="ctr"/>
          <a:lstStyle>
            <a:lvl1pPr algn="ctr">
              <a:lnSpc>
                <a:spcPct val="100000"/>
              </a:lnSpc>
              <a:defRPr sz="3000">
                <a:solidFill>
                  <a:schemeClr val="bg1"/>
                </a:solidFill>
                <a:latin typeface="+mj-lt"/>
              </a:defRPr>
            </a:lvl1pPr>
          </a:lstStyle>
          <a:p>
            <a:pPr lvl="0"/>
            <a:r>
              <a:rPr lang="en-US" dirty="0"/>
              <a:t>0</a:t>
            </a:r>
            <a:endParaRPr lang="en-GB" dirty="0"/>
          </a:p>
        </p:txBody>
      </p:sp>
      <p:sp>
        <p:nvSpPr>
          <p:cNvPr id="9" name="Text Placeholder 8">
            <a:extLst>
              <a:ext uri="{FF2B5EF4-FFF2-40B4-BE49-F238E27FC236}">
                <a16:creationId xmlns:a16="http://schemas.microsoft.com/office/drawing/2014/main" id="{2DFDB646-991C-4518-BDEE-A43ACF776A77}"/>
              </a:ext>
            </a:extLst>
          </p:cNvPr>
          <p:cNvSpPr>
            <a:spLocks noGrp="1"/>
          </p:cNvSpPr>
          <p:nvPr>
            <p:ph type="body" sz="quarter" idx="14"/>
          </p:nvPr>
        </p:nvSpPr>
        <p:spPr>
          <a:xfrm>
            <a:off x="431799" y="2646000"/>
            <a:ext cx="347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0" name="Text Placeholder 8">
            <a:extLst>
              <a:ext uri="{FF2B5EF4-FFF2-40B4-BE49-F238E27FC236}">
                <a16:creationId xmlns:a16="http://schemas.microsoft.com/office/drawing/2014/main" id="{2348AB0A-AC54-477F-836D-2A6D8990E5E8}"/>
              </a:ext>
            </a:extLst>
          </p:cNvPr>
          <p:cNvSpPr>
            <a:spLocks noGrp="1"/>
          </p:cNvSpPr>
          <p:nvPr>
            <p:ph type="body" sz="quarter" idx="15"/>
          </p:nvPr>
        </p:nvSpPr>
        <p:spPr>
          <a:xfrm>
            <a:off x="431800" y="3384001"/>
            <a:ext cx="3477600" cy="2667550"/>
          </a:xfrm>
          <a:solidFill>
            <a:schemeClr val="accent4"/>
          </a:solidFill>
        </p:spPr>
        <p:txBody>
          <a:bodyPr lIns="144000" tIns="144000" rIns="144000" bIns="144000"/>
          <a:lstStyle>
            <a:lvl1pPr algn="ctr">
              <a:defRPr sz="12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12" name="Straight Connector 11">
            <a:extLst>
              <a:ext uri="{FF2B5EF4-FFF2-40B4-BE49-F238E27FC236}">
                <a16:creationId xmlns:a16="http://schemas.microsoft.com/office/drawing/2014/main" id="{3EDC7166-4634-4FD6-82A6-D52B8BF8772A}"/>
              </a:ext>
            </a:extLst>
          </p:cNvPr>
          <p:cNvCxnSpPr/>
          <p:nvPr userDrawn="1"/>
        </p:nvCxnSpPr>
        <p:spPr>
          <a:xfrm>
            <a:off x="431800" y="3192087"/>
            <a:ext cx="3477599"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D6F1ED8B-C990-4C39-BC44-3E63CC5E52A5}"/>
              </a:ext>
            </a:extLst>
          </p:cNvPr>
          <p:cNvSpPr>
            <a:spLocks noGrp="1"/>
          </p:cNvSpPr>
          <p:nvPr>
            <p:ph type="body" sz="quarter" idx="16" hasCustomPrompt="1"/>
          </p:nvPr>
        </p:nvSpPr>
        <p:spPr>
          <a:xfrm>
            <a:off x="5761200" y="1514475"/>
            <a:ext cx="669600" cy="669600"/>
          </a:xfrm>
          <a:solidFill>
            <a:schemeClr val="tx2"/>
          </a:solidFill>
        </p:spPr>
        <p:txBody>
          <a:bodyPr anchor="ctr"/>
          <a:lstStyle>
            <a:lvl1pPr algn="ctr">
              <a:lnSpc>
                <a:spcPct val="100000"/>
              </a:lnSpc>
              <a:defRPr sz="3000">
                <a:solidFill>
                  <a:schemeClr val="bg1"/>
                </a:solidFill>
                <a:latin typeface="+mj-lt"/>
              </a:defRPr>
            </a:lvl1pPr>
          </a:lstStyle>
          <a:p>
            <a:pPr lvl="0"/>
            <a:r>
              <a:rPr lang="en-US" dirty="0"/>
              <a:t>0</a:t>
            </a:r>
            <a:endParaRPr lang="en-GB" dirty="0"/>
          </a:p>
        </p:txBody>
      </p:sp>
      <p:sp>
        <p:nvSpPr>
          <p:cNvPr id="14" name="Text Placeholder 8">
            <a:extLst>
              <a:ext uri="{FF2B5EF4-FFF2-40B4-BE49-F238E27FC236}">
                <a16:creationId xmlns:a16="http://schemas.microsoft.com/office/drawing/2014/main" id="{03C5158E-9C8F-484C-A969-FF9CCC397A63}"/>
              </a:ext>
            </a:extLst>
          </p:cNvPr>
          <p:cNvSpPr>
            <a:spLocks noGrp="1"/>
          </p:cNvSpPr>
          <p:nvPr>
            <p:ph type="body" sz="quarter" idx="17"/>
          </p:nvPr>
        </p:nvSpPr>
        <p:spPr>
          <a:xfrm>
            <a:off x="4357200" y="2646000"/>
            <a:ext cx="347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5" name="Text Placeholder 8">
            <a:extLst>
              <a:ext uri="{FF2B5EF4-FFF2-40B4-BE49-F238E27FC236}">
                <a16:creationId xmlns:a16="http://schemas.microsoft.com/office/drawing/2014/main" id="{DC99DCDC-9F6C-4271-9139-8F001C69E1DA}"/>
              </a:ext>
            </a:extLst>
          </p:cNvPr>
          <p:cNvSpPr>
            <a:spLocks noGrp="1"/>
          </p:cNvSpPr>
          <p:nvPr>
            <p:ph type="body" sz="quarter" idx="18"/>
          </p:nvPr>
        </p:nvSpPr>
        <p:spPr>
          <a:xfrm>
            <a:off x="4357201" y="3384001"/>
            <a:ext cx="3477600" cy="2667550"/>
          </a:xfrm>
          <a:solidFill>
            <a:schemeClr val="accent4"/>
          </a:solidFill>
        </p:spPr>
        <p:txBody>
          <a:bodyPr lIns="144000" tIns="144000" rIns="144000" bIns="144000"/>
          <a:lstStyle>
            <a:lvl1pPr algn="ctr">
              <a:defRPr sz="12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16" name="Straight Connector 15">
            <a:extLst>
              <a:ext uri="{FF2B5EF4-FFF2-40B4-BE49-F238E27FC236}">
                <a16:creationId xmlns:a16="http://schemas.microsoft.com/office/drawing/2014/main" id="{A91CBEBD-5F68-41B4-A535-7691859F9C04}"/>
              </a:ext>
            </a:extLst>
          </p:cNvPr>
          <p:cNvCxnSpPr/>
          <p:nvPr userDrawn="1"/>
        </p:nvCxnSpPr>
        <p:spPr>
          <a:xfrm>
            <a:off x="4357201" y="3192087"/>
            <a:ext cx="3477599"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80750420-753D-472E-9B14-740342F60E2D}"/>
              </a:ext>
            </a:extLst>
          </p:cNvPr>
          <p:cNvSpPr>
            <a:spLocks noGrp="1"/>
          </p:cNvSpPr>
          <p:nvPr>
            <p:ph type="body" sz="quarter" idx="19" hasCustomPrompt="1"/>
          </p:nvPr>
        </p:nvSpPr>
        <p:spPr>
          <a:xfrm>
            <a:off x="9686601" y="1514475"/>
            <a:ext cx="669600" cy="669600"/>
          </a:xfrm>
          <a:solidFill>
            <a:schemeClr val="tx2"/>
          </a:solidFill>
        </p:spPr>
        <p:txBody>
          <a:bodyPr anchor="ctr"/>
          <a:lstStyle>
            <a:lvl1pPr algn="ctr">
              <a:lnSpc>
                <a:spcPct val="100000"/>
              </a:lnSpc>
              <a:defRPr sz="3000">
                <a:solidFill>
                  <a:schemeClr val="bg1"/>
                </a:solidFill>
                <a:latin typeface="+mj-lt"/>
              </a:defRPr>
            </a:lvl1pPr>
          </a:lstStyle>
          <a:p>
            <a:pPr lvl="0"/>
            <a:r>
              <a:rPr lang="en-US" dirty="0"/>
              <a:t>0</a:t>
            </a:r>
            <a:endParaRPr lang="en-GB" dirty="0"/>
          </a:p>
        </p:txBody>
      </p:sp>
      <p:sp>
        <p:nvSpPr>
          <p:cNvPr id="18" name="Text Placeholder 8">
            <a:extLst>
              <a:ext uri="{FF2B5EF4-FFF2-40B4-BE49-F238E27FC236}">
                <a16:creationId xmlns:a16="http://schemas.microsoft.com/office/drawing/2014/main" id="{8FF503F2-A83B-48A2-B443-67FE5062447A}"/>
              </a:ext>
            </a:extLst>
          </p:cNvPr>
          <p:cNvSpPr>
            <a:spLocks noGrp="1"/>
          </p:cNvSpPr>
          <p:nvPr>
            <p:ph type="body" sz="quarter" idx="20"/>
          </p:nvPr>
        </p:nvSpPr>
        <p:spPr>
          <a:xfrm>
            <a:off x="8282601" y="2646000"/>
            <a:ext cx="347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9" name="Text Placeholder 8">
            <a:extLst>
              <a:ext uri="{FF2B5EF4-FFF2-40B4-BE49-F238E27FC236}">
                <a16:creationId xmlns:a16="http://schemas.microsoft.com/office/drawing/2014/main" id="{9B2E3134-C521-45BD-AE5A-DFBC86252C0D}"/>
              </a:ext>
            </a:extLst>
          </p:cNvPr>
          <p:cNvSpPr>
            <a:spLocks noGrp="1"/>
          </p:cNvSpPr>
          <p:nvPr>
            <p:ph type="body" sz="quarter" idx="21"/>
          </p:nvPr>
        </p:nvSpPr>
        <p:spPr>
          <a:xfrm>
            <a:off x="8282602" y="3384001"/>
            <a:ext cx="3477600" cy="2667550"/>
          </a:xfrm>
          <a:solidFill>
            <a:schemeClr val="accent4"/>
          </a:solidFill>
        </p:spPr>
        <p:txBody>
          <a:bodyPr lIns="144000" tIns="144000" rIns="144000" bIns="144000"/>
          <a:lstStyle>
            <a:lvl1pPr algn="ctr">
              <a:defRPr sz="12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20" name="Straight Connector 19">
            <a:extLst>
              <a:ext uri="{FF2B5EF4-FFF2-40B4-BE49-F238E27FC236}">
                <a16:creationId xmlns:a16="http://schemas.microsoft.com/office/drawing/2014/main" id="{84AB294C-9173-4601-8A56-1FBD745C5FE6}"/>
              </a:ext>
            </a:extLst>
          </p:cNvPr>
          <p:cNvCxnSpPr/>
          <p:nvPr userDrawn="1"/>
        </p:nvCxnSpPr>
        <p:spPr>
          <a:xfrm>
            <a:off x="8282602" y="3192087"/>
            <a:ext cx="3477599"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Text Placeholder 7">
            <a:extLst>
              <a:ext uri="{FF2B5EF4-FFF2-40B4-BE49-F238E27FC236}">
                <a16:creationId xmlns:a16="http://schemas.microsoft.com/office/drawing/2014/main" id="{76FC7CA3-7413-4DEF-90FC-806893EA0CDA}"/>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2677396727"/>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Numbered Four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451C-4E9A-4765-A186-4970CFF820A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665F8B4-2456-4EFB-BBF1-2C2252CFBAD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682446C-35EE-4AEA-A14B-B9AA5FA74C2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84DF7D12-80A3-4DE8-9510-0289A40AC39D}"/>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7" name="Text Placeholder 6">
            <a:extLst>
              <a:ext uri="{FF2B5EF4-FFF2-40B4-BE49-F238E27FC236}">
                <a16:creationId xmlns:a16="http://schemas.microsoft.com/office/drawing/2014/main" id="{C667C973-A3E2-469A-A4F0-C05F238FA4E0}"/>
              </a:ext>
            </a:extLst>
          </p:cNvPr>
          <p:cNvSpPr>
            <a:spLocks noGrp="1"/>
          </p:cNvSpPr>
          <p:nvPr>
            <p:ph type="body" sz="quarter" idx="13" hasCustomPrompt="1"/>
          </p:nvPr>
        </p:nvSpPr>
        <p:spPr>
          <a:xfrm>
            <a:off x="1439799" y="1514475"/>
            <a:ext cx="669600" cy="669600"/>
          </a:xfrm>
          <a:solidFill>
            <a:schemeClr val="tx2"/>
          </a:solidFill>
        </p:spPr>
        <p:txBody>
          <a:bodyPr anchor="ctr"/>
          <a:lstStyle>
            <a:lvl1pPr algn="ctr">
              <a:lnSpc>
                <a:spcPct val="100000"/>
              </a:lnSpc>
              <a:defRPr sz="3000">
                <a:solidFill>
                  <a:schemeClr val="bg1"/>
                </a:solidFill>
                <a:latin typeface="+mj-lt"/>
              </a:defRPr>
            </a:lvl1pPr>
          </a:lstStyle>
          <a:p>
            <a:pPr lvl="0"/>
            <a:r>
              <a:rPr lang="en-US" dirty="0"/>
              <a:t>0</a:t>
            </a:r>
            <a:endParaRPr lang="en-GB" dirty="0"/>
          </a:p>
        </p:txBody>
      </p:sp>
      <p:sp>
        <p:nvSpPr>
          <p:cNvPr id="9" name="Text Placeholder 8">
            <a:extLst>
              <a:ext uri="{FF2B5EF4-FFF2-40B4-BE49-F238E27FC236}">
                <a16:creationId xmlns:a16="http://schemas.microsoft.com/office/drawing/2014/main" id="{2DFDB646-991C-4518-BDEE-A43ACF776A77}"/>
              </a:ext>
            </a:extLst>
          </p:cNvPr>
          <p:cNvSpPr>
            <a:spLocks noGrp="1"/>
          </p:cNvSpPr>
          <p:nvPr>
            <p:ph type="body" sz="quarter" idx="14"/>
          </p:nvPr>
        </p:nvSpPr>
        <p:spPr>
          <a:xfrm>
            <a:off x="431799" y="2307814"/>
            <a:ext cx="2685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0" name="Text Placeholder 8">
            <a:extLst>
              <a:ext uri="{FF2B5EF4-FFF2-40B4-BE49-F238E27FC236}">
                <a16:creationId xmlns:a16="http://schemas.microsoft.com/office/drawing/2014/main" id="{2348AB0A-AC54-477F-836D-2A6D8990E5E8}"/>
              </a:ext>
            </a:extLst>
          </p:cNvPr>
          <p:cNvSpPr>
            <a:spLocks noGrp="1"/>
          </p:cNvSpPr>
          <p:nvPr>
            <p:ph type="body" sz="quarter" idx="15"/>
          </p:nvPr>
        </p:nvSpPr>
        <p:spPr>
          <a:xfrm>
            <a:off x="431800" y="2947377"/>
            <a:ext cx="2685600" cy="3104173"/>
          </a:xfrm>
          <a:solidFill>
            <a:schemeClr val="accent4"/>
          </a:solidFill>
        </p:spPr>
        <p:txBody>
          <a:bodyPr lIns="144000" tIns="144000" rIns="144000" bIns="144000"/>
          <a:lstStyle>
            <a:lvl1pPr algn="ctr">
              <a:defRPr sz="1200">
                <a:latin typeface="+mn-lt"/>
                <a:ea typeface="Open Sans SemiBold" panose="020B0706030804020204" pitchFamily="34" charset="0"/>
                <a:cs typeface="Open Sans SemiBold" panose="020B0706030804020204" pitchFamily="34" charset="0"/>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3EDC7166-4634-4FD6-82A6-D52B8BF8772A}"/>
              </a:ext>
            </a:extLst>
          </p:cNvPr>
          <p:cNvCxnSpPr/>
          <p:nvPr userDrawn="1"/>
        </p:nvCxnSpPr>
        <p:spPr>
          <a:xfrm>
            <a:off x="431799" y="2823636"/>
            <a:ext cx="2685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Text Placeholder 7">
            <a:extLst>
              <a:ext uri="{FF2B5EF4-FFF2-40B4-BE49-F238E27FC236}">
                <a16:creationId xmlns:a16="http://schemas.microsoft.com/office/drawing/2014/main" id="{E6464DE9-BCD3-496A-9522-706BF1174A7E}"/>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634206368"/>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Numbered Fiv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451C-4E9A-4765-A186-4970CFF820AB}"/>
              </a:ext>
            </a:extLst>
          </p:cNvPr>
          <p:cNvSpPr>
            <a:spLocks noGrp="1"/>
          </p:cNvSpPr>
          <p:nvPr>
            <p:ph type="title"/>
          </p:nvPr>
        </p:nvSpPr>
        <p:spPr/>
        <p:txBody>
          <a:bodyPr/>
          <a:lstStyle/>
          <a:p>
            <a:r>
              <a:rPr lang="en-US"/>
              <a:t>Click to edit Master title style</a:t>
            </a:r>
            <a:endParaRPr lang="en-GB" dirty="0"/>
          </a:p>
        </p:txBody>
      </p:sp>
      <p:sp>
        <p:nvSpPr>
          <p:cNvPr id="3" name="Date Placeholder 2">
            <a:extLst>
              <a:ext uri="{FF2B5EF4-FFF2-40B4-BE49-F238E27FC236}">
                <a16:creationId xmlns:a16="http://schemas.microsoft.com/office/drawing/2014/main" id="{4665F8B4-2456-4EFB-BBF1-2C2252CFBAD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8682446C-35EE-4AEA-A14B-B9AA5FA74C2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84DF7D12-80A3-4DE8-9510-0289A40AC39D}"/>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7" name="Text Placeholder 6">
            <a:extLst>
              <a:ext uri="{FF2B5EF4-FFF2-40B4-BE49-F238E27FC236}">
                <a16:creationId xmlns:a16="http://schemas.microsoft.com/office/drawing/2014/main" id="{C667C973-A3E2-469A-A4F0-C05F238FA4E0}"/>
              </a:ext>
            </a:extLst>
          </p:cNvPr>
          <p:cNvSpPr>
            <a:spLocks noGrp="1"/>
          </p:cNvSpPr>
          <p:nvPr>
            <p:ph type="body" sz="quarter" idx="13" hasCustomPrompt="1"/>
          </p:nvPr>
        </p:nvSpPr>
        <p:spPr>
          <a:xfrm>
            <a:off x="1159697" y="1514475"/>
            <a:ext cx="669600" cy="669600"/>
          </a:xfrm>
          <a:solidFill>
            <a:schemeClr val="tx2"/>
          </a:solidFill>
        </p:spPr>
        <p:txBody>
          <a:bodyPr anchor="ctr"/>
          <a:lstStyle>
            <a:lvl1pPr algn="ctr">
              <a:lnSpc>
                <a:spcPct val="100000"/>
              </a:lnSpc>
              <a:defRPr sz="3500">
                <a:solidFill>
                  <a:schemeClr val="bg1"/>
                </a:solidFill>
                <a:latin typeface="+mj-lt"/>
              </a:defRPr>
            </a:lvl1pPr>
          </a:lstStyle>
          <a:p>
            <a:pPr lvl="0"/>
            <a:r>
              <a:rPr lang="en-US" dirty="0"/>
              <a:t>0</a:t>
            </a:r>
            <a:endParaRPr lang="en-GB" dirty="0"/>
          </a:p>
        </p:txBody>
      </p:sp>
      <p:sp>
        <p:nvSpPr>
          <p:cNvPr id="9" name="Text Placeholder 8">
            <a:extLst>
              <a:ext uri="{FF2B5EF4-FFF2-40B4-BE49-F238E27FC236}">
                <a16:creationId xmlns:a16="http://schemas.microsoft.com/office/drawing/2014/main" id="{2DFDB646-991C-4518-BDEE-A43ACF776A77}"/>
              </a:ext>
            </a:extLst>
          </p:cNvPr>
          <p:cNvSpPr>
            <a:spLocks noGrp="1"/>
          </p:cNvSpPr>
          <p:nvPr>
            <p:ph type="body" sz="quarter" idx="14"/>
          </p:nvPr>
        </p:nvSpPr>
        <p:spPr>
          <a:xfrm>
            <a:off x="431799" y="2646000"/>
            <a:ext cx="212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0" name="Text Placeholder 8">
            <a:extLst>
              <a:ext uri="{FF2B5EF4-FFF2-40B4-BE49-F238E27FC236}">
                <a16:creationId xmlns:a16="http://schemas.microsoft.com/office/drawing/2014/main" id="{2348AB0A-AC54-477F-836D-2A6D8990E5E8}"/>
              </a:ext>
            </a:extLst>
          </p:cNvPr>
          <p:cNvSpPr>
            <a:spLocks noGrp="1"/>
          </p:cNvSpPr>
          <p:nvPr>
            <p:ph type="body" sz="quarter" idx="15"/>
          </p:nvPr>
        </p:nvSpPr>
        <p:spPr>
          <a:xfrm>
            <a:off x="431800" y="3384000"/>
            <a:ext cx="2127600" cy="2667550"/>
          </a:xfrm>
          <a:solidFill>
            <a:schemeClr val="accent4"/>
          </a:solidFill>
        </p:spPr>
        <p:txBody>
          <a:bodyPr lIns="144000" tIns="144000" rIns="144000" bIns="144000"/>
          <a:lstStyle>
            <a:lvl1pPr algn="ctr">
              <a:defRPr sz="10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12" name="Straight Connector 11">
            <a:extLst>
              <a:ext uri="{FF2B5EF4-FFF2-40B4-BE49-F238E27FC236}">
                <a16:creationId xmlns:a16="http://schemas.microsoft.com/office/drawing/2014/main" id="{3EDC7166-4634-4FD6-82A6-D52B8BF8772A}"/>
              </a:ext>
            </a:extLst>
          </p:cNvPr>
          <p:cNvCxnSpPr/>
          <p:nvPr userDrawn="1"/>
        </p:nvCxnSpPr>
        <p:spPr>
          <a:xfrm>
            <a:off x="431800" y="3192087"/>
            <a:ext cx="2127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D6F1ED8B-C990-4C39-BC44-3E63CC5E52A5}"/>
              </a:ext>
            </a:extLst>
          </p:cNvPr>
          <p:cNvSpPr>
            <a:spLocks noGrp="1"/>
          </p:cNvSpPr>
          <p:nvPr>
            <p:ph type="body" sz="quarter" idx="16" hasCustomPrompt="1"/>
          </p:nvPr>
        </p:nvSpPr>
        <p:spPr>
          <a:xfrm>
            <a:off x="3460602" y="1514475"/>
            <a:ext cx="669600" cy="669600"/>
          </a:xfrm>
          <a:solidFill>
            <a:schemeClr val="tx2"/>
          </a:solidFill>
        </p:spPr>
        <p:txBody>
          <a:bodyPr anchor="ctr"/>
          <a:lstStyle>
            <a:lvl1pPr algn="ctr">
              <a:lnSpc>
                <a:spcPct val="100000"/>
              </a:lnSpc>
              <a:defRPr sz="3500">
                <a:solidFill>
                  <a:schemeClr val="bg1"/>
                </a:solidFill>
                <a:latin typeface="+mj-lt"/>
              </a:defRPr>
            </a:lvl1pPr>
          </a:lstStyle>
          <a:p>
            <a:pPr lvl="0"/>
            <a:r>
              <a:rPr lang="en-US" dirty="0"/>
              <a:t>0</a:t>
            </a:r>
            <a:endParaRPr lang="en-GB" dirty="0"/>
          </a:p>
        </p:txBody>
      </p:sp>
      <p:sp>
        <p:nvSpPr>
          <p:cNvPr id="14" name="Text Placeholder 8">
            <a:extLst>
              <a:ext uri="{FF2B5EF4-FFF2-40B4-BE49-F238E27FC236}">
                <a16:creationId xmlns:a16="http://schemas.microsoft.com/office/drawing/2014/main" id="{03C5158E-9C8F-484C-A969-FF9CCC397A63}"/>
              </a:ext>
            </a:extLst>
          </p:cNvPr>
          <p:cNvSpPr>
            <a:spLocks noGrp="1"/>
          </p:cNvSpPr>
          <p:nvPr>
            <p:ph type="body" sz="quarter" idx="17"/>
          </p:nvPr>
        </p:nvSpPr>
        <p:spPr>
          <a:xfrm>
            <a:off x="2731602" y="2646000"/>
            <a:ext cx="212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5" name="Text Placeholder 8">
            <a:extLst>
              <a:ext uri="{FF2B5EF4-FFF2-40B4-BE49-F238E27FC236}">
                <a16:creationId xmlns:a16="http://schemas.microsoft.com/office/drawing/2014/main" id="{DC99DCDC-9F6C-4271-9139-8F001C69E1DA}"/>
              </a:ext>
            </a:extLst>
          </p:cNvPr>
          <p:cNvSpPr>
            <a:spLocks noGrp="1"/>
          </p:cNvSpPr>
          <p:nvPr>
            <p:ph type="body" sz="quarter" idx="18"/>
          </p:nvPr>
        </p:nvSpPr>
        <p:spPr>
          <a:xfrm>
            <a:off x="2731602" y="3384000"/>
            <a:ext cx="2127600" cy="2667550"/>
          </a:xfrm>
          <a:solidFill>
            <a:schemeClr val="accent4"/>
          </a:solidFill>
        </p:spPr>
        <p:txBody>
          <a:bodyPr lIns="144000" tIns="144000" rIns="144000" bIns="144000"/>
          <a:lstStyle>
            <a:lvl1pPr algn="ctr">
              <a:defRPr sz="10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16" name="Straight Connector 15">
            <a:extLst>
              <a:ext uri="{FF2B5EF4-FFF2-40B4-BE49-F238E27FC236}">
                <a16:creationId xmlns:a16="http://schemas.microsoft.com/office/drawing/2014/main" id="{A91CBEBD-5F68-41B4-A535-7691859F9C04}"/>
              </a:ext>
            </a:extLst>
          </p:cNvPr>
          <p:cNvCxnSpPr/>
          <p:nvPr userDrawn="1"/>
        </p:nvCxnSpPr>
        <p:spPr>
          <a:xfrm>
            <a:off x="2731602" y="3192087"/>
            <a:ext cx="2127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80750420-753D-472E-9B14-740342F60E2D}"/>
              </a:ext>
            </a:extLst>
          </p:cNvPr>
          <p:cNvSpPr>
            <a:spLocks noGrp="1"/>
          </p:cNvSpPr>
          <p:nvPr>
            <p:ph type="body" sz="quarter" idx="19" hasCustomPrompt="1"/>
          </p:nvPr>
        </p:nvSpPr>
        <p:spPr>
          <a:xfrm>
            <a:off x="5760405" y="1514475"/>
            <a:ext cx="669600" cy="669600"/>
          </a:xfrm>
          <a:solidFill>
            <a:schemeClr val="tx2"/>
          </a:solidFill>
        </p:spPr>
        <p:txBody>
          <a:bodyPr anchor="ctr"/>
          <a:lstStyle>
            <a:lvl1pPr algn="ctr">
              <a:lnSpc>
                <a:spcPct val="100000"/>
              </a:lnSpc>
              <a:defRPr sz="3500">
                <a:solidFill>
                  <a:schemeClr val="bg1"/>
                </a:solidFill>
                <a:latin typeface="+mj-lt"/>
              </a:defRPr>
            </a:lvl1pPr>
          </a:lstStyle>
          <a:p>
            <a:pPr lvl="0"/>
            <a:r>
              <a:rPr lang="en-US" dirty="0"/>
              <a:t>0</a:t>
            </a:r>
            <a:endParaRPr lang="en-GB" dirty="0"/>
          </a:p>
        </p:txBody>
      </p:sp>
      <p:sp>
        <p:nvSpPr>
          <p:cNvPr id="18" name="Text Placeholder 8">
            <a:extLst>
              <a:ext uri="{FF2B5EF4-FFF2-40B4-BE49-F238E27FC236}">
                <a16:creationId xmlns:a16="http://schemas.microsoft.com/office/drawing/2014/main" id="{8FF503F2-A83B-48A2-B443-67FE5062447A}"/>
              </a:ext>
            </a:extLst>
          </p:cNvPr>
          <p:cNvSpPr>
            <a:spLocks noGrp="1"/>
          </p:cNvSpPr>
          <p:nvPr>
            <p:ph type="body" sz="quarter" idx="20"/>
          </p:nvPr>
        </p:nvSpPr>
        <p:spPr>
          <a:xfrm>
            <a:off x="5031405" y="2646000"/>
            <a:ext cx="212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19" name="Text Placeholder 8">
            <a:extLst>
              <a:ext uri="{FF2B5EF4-FFF2-40B4-BE49-F238E27FC236}">
                <a16:creationId xmlns:a16="http://schemas.microsoft.com/office/drawing/2014/main" id="{9B2E3134-C521-45BD-AE5A-DFBC86252C0D}"/>
              </a:ext>
            </a:extLst>
          </p:cNvPr>
          <p:cNvSpPr>
            <a:spLocks noGrp="1"/>
          </p:cNvSpPr>
          <p:nvPr>
            <p:ph type="body" sz="quarter" idx="21"/>
          </p:nvPr>
        </p:nvSpPr>
        <p:spPr>
          <a:xfrm>
            <a:off x="5031405" y="3384000"/>
            <a:ext cx="2127600" cy="2667550"/>
          </a:xfrm>
          <a:solidFill>
            <a:schemeClr val="accent4"/>
          </a:solidFill>
        </p:spPr>
        <p:txBody>
          <a:bodyPr lIns="144000" tIns="144000" rIns="144000" bIns="144000"/>
          <a:lstStyle>
            <a:lvl1pPr algn="ctr">
              <a:defRPr sz="10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20" name="Straight Connector 19">
            <a:extLst>
              <a:ext uri="{FF2B5EF4-FFF2-40B4-BE49-F238E27FC236}">
                <a16:creationId xmlns:a16="http://schemas.microsoft.com/office/drawing/2014/main" id="{84AB294C-9173-4601-8A56-1FBD745C5FE6}"/>
              </a:ext>
            </a:extLst>
          </p:cNvPr>
          <p:cNvCxnSpPr/>
          <p:nvPr userDrawn="1"/>
        </p:nvCxnSpPr>
        <p:spPr>
          <a:xfrm>
            <a:off x="5031405" y="3192087"/>
            <a:ext cx="2127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8">
            <a:extLst>
              <a:ext uri="{FF2B5EF4-FFF2-40B4-BE49-F238E27FC236}">
                <a16:creationId xmlns:a16="http://schemas.microsoft.com/office/drawing/2014/main" id="{7092FD30-9D72-4B02-A037-AF2D78360831}"/>
              </a:ext>
            </a:extLst>
          </p:cNvPr>
          <p:cNvSpPr>
            <a:spLocks noGrp="1"/>
          </p:cNvSpPr>
          <p:nvPr>
            <p:ph type="body" sz="quarter" idx="22"/>
          </p:nvPr>
        </p:nvSpPr>
        <p:spPr>
          <a:xfrm>
            <a:off x="7331208" y="2646000"/>
            <a:ext cx="212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22" name="Text Placeholder 8">
            <a:extLst>
              <a:ext uri="{FF2B5EF4-FFF2-40B4-BE49-F238E27FC236}">
                <a16:creationId xmlns:a16="http://schemas.microsoft.com/office/drawing/2014/main" id="{2830C6B5-BBD5-4284-A03F-B3A6E3C03D3F}"/>
              </a:ext>
            </a:extLst>
          </p:cNvPr>
          <p:cNvSpPr>
            <a:spLocks noGrp="1"/>
          </p:cNvSpPr>
          <p:nvPr>
            <p:ph type="body" sz="quarter" idx="23"/>
          </p:nvPr>
        </p:nvSpPr>
        <p:spPr>
          <a:xfrm>
            <a:off x="7331208" y="3384000"/>
            <a:ext cx="2127600" cy="2667550"/>
          </a:xfrm>
          <a:solidFill>
            <a:schemeClr val="accent4"/>
          </a:solidFill>
        </p:spPr>
        <p:txBody>
          <a:bodyPr lIns="144000" tIns="144000" rIns="144000" bIns="144000"/>
          <a:lstStyle>
            <a:lvl1pPr algn="ctr">
              <a:defRPr sz="10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23" name="Straight Connector 22">
            <a:extLst>
              <a:ext uri="{FF2B5EF4-FFF2-40B4-BE49-F238E27FC236}">
                <a16:creationId xmlns:a16="http://schemas.microsoft.com/office/drawing/2014/main" id="{7BE8B903-CA85-4A4D-935C-82CD1A08F476}"/>
              </a:ext>
            </a:extLst>
          </p:cNvPr>
          <p:cNvCxnSpPr/>
          <p:nvPr userDrawn="1"/>
        </p:nvCxnSpPr>
        <p:spPr>
          <a:xfrm>
            <a:off x="7331208" y="3192087"/>
            <a:ext cx="2127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Text Placeholder 6">
            <a:extLst>
              <a:ext uri="{FF2B5EF4-FFF2-40B4-BE49-F238E27FC236}">
                <a16:creationId xmlns:a16="http://schemas.microsoft.com/office/drawing/2014/main" id="{0A2DB4CA-254A-41F6-B584-F5CF90B2B585}"/>
              </a:ext>
            </a:extLst>
          </p:cNvPr>
          <p:cNvSpPr>
            <a:spLocks noGrp="1"/>
          </p:cNvSpPr>
          <p:nvPr>
            <p:ph type="body" sz="quarter" idx="24" hasCustomPrompt="1"/>
          </p:nvPr>
        </p:nvSpPr>
        <p:spPr>
          <a:xfrm>
            <a:off x="8060208" y="1514475"/>
            <a:ext cx="669600" cy="669600"/>
          </a:xfrm>
          <a:solidFill>
            <a:schemeClr val="tx2"/>
          </a:solidFill>
        </p:spPr>
        <p:txBody>
          <a:bodyPr anchor="ctr"/>
          <a:lstStyle>
            <a:lvl1pPr algn="ctr">
              <a:lnSpc>
                <a:spcPct val="100000"/>
              </a:lnSpc>
              <a:defRPr sz="3500">
                <a:solidFill>
                  <a:schemeClr val="bg1"/>
                </a:solidFill>
                <a:latin typeface="+mj-lt"/>
              </a:defRPr>
            </a:lvl1pPr>
          </a:lstStyle>
          <a:p>
            <a:pPr lvl="0"/>
            <a:r>
              <a:rPr lang="en-US" dirty="0"/>
              <a:t>0</a:t>
            </a:r>
            <a:endParaRPr lang="en-GB" dirty="0"/>
          </a:p>
        </p:txBody>
      </p:sp>
      <p:sp>
        <p:nvSpPr>
          <p:cNvPr id="25" name="Text Placeholder 8">
            <a:extLst>
              <a:ext uri="{FF2B5EF4-FFF2-40B4-BE49-F238E27FC236}">
                <a16:creationId xmlns:a16="http://schemas.microsoft.com/office/drawing/2014/main" id="{3ADF21AA-570B-4E02-AE4D-CF6D16218730}"/>
              </a:ext>
            </a:extLst>
          </p:cNvPr>
          <p:cNvSpPr>
            <a:spLocks noGrp="1"/>
          </p:cNvSpPr>
          <p:nvPr>
            <p:ph type="body" sz="quarter" idx="25"/>
          </p:nvPr>
        </p:nvSpPr>
        <p:spPr>
          <a:xfrm>
            <a:off x="9631012" y="2646000"/>
            <a:ext cx="2127600" cy="314749"/>
          </a:xfrm>
        </p:spPr>
        <p:txBody>
          <a:bodyPr/>
          <a:lstStyle>
            <a:lvl1pPr algn="ctr">
              <a:lnSpc>
                <a:spcPct val="85000"/>
              </a:lnSpc>
              <a:defRPr sz="1800" b="1" cap="all" baseline="0">
                <a:solidFill>
                  <a:schemeClr val="tx2"/>
                </a:solidFill>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sp>
        <p:nvSpPr>
          <p:cNvPr id="26" name="Text Placeholder 8">
            <a:extLst>
              <a:ext uri="{FF2B5EF4-FFF2-40B4-BE49-F238E27FC236}">
                <a16:creationId xmlns:a16="http://schemas.microsoft.com/office/drawing/2014/main" id="{E29E4D25-6B29-4D02-99CF-6656999CB244}"/>
              </a:ext>
            </a:extLst>
          </p:cNvPr>
          <p:cNvSpPr>
            <a:spLocks noGrp="1"/>
          </p:cNvSpPr>
          <p:nvPr>
            <p:ph type="body" sz="quarter" idx="26"/>
          </p:nvPr>
        </p:nvSpPr>
        <p:spPr>
          <a:xfrm>
            <a:off x="9631013" y="3384000"/>
            <a:ext cx="2127600" cy="2667550"/>
          </a:xfrm>
          <a:solidFill>
            <a:schemeClr val="accent4"/>
          </a:solidFill>
        </p:spPr>
        <p:txBody>
          <a:bodyPr lIns="144000" tIns="144000" rIns="144000" bIns="144000"/>
          <a:lstStyle>
            <a:lvl1pPr algn="ctr">
              <a:defRPr sz="1000">
                <a:latin typeface="+mn-lt"/>
                <a:ea typeface="Open Sans SemiBold" panose="020B0706030804020204" pitchFamily="34" charset="0"/>
                <a:cs typeface="Open Sans SemiBold" panose="020B0706030804020204" pitchFamily="34" charset="0"/>
              </a:defRPr>
            </a:lvl1pPr>
          </a:lstStyle>
          <a:p>
            <a:pPr lvl="0"/>
            <a:r>
              <a:rPr lang="en-US"/>
              <a:t>Click to edit Master text styles</a:t>
            </a:r>
          </a:p>
        </p:txBody>
      </p:sp>
      <p:cxnSp>
        <p:nvCxnSpPr>
          <p:cNvPr id="27" name="Straight Connector 26">
            <a:extLst>
              <a:ext uri="{FF2B5EF4-FFF2-40B4-BE49-F238E27FC236}">
                <a16:creationId xmlns:a16="http://schemas.microsoft.com/office/drawing/2014/main" id="{9A5EE914-CEF9-4373-9BA5-B324AFB60228}"/>
              </a:ext>
            </a:extLst>
          </p:cNvPr>
          <p:cNvCxnSpPr/>
          <p:nvPr userDrawn="1"/>
        </p:nvCxnSpPr>
        <p:spPr>
          <a:xfrm>
            <a:off x="9631013" y="3192087"/>
            <a:ext cx="21276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Text Placeholder 6">
            <a:extLst>
              <a:ext uri="{FF2B5EF4-FFF2-40B4-BE49-F238E27FC236}">
                <a16:creationId xmlns:a16="http://schemas.microsoft.com/office/drawing/2014/main" id="{9F61DFFF-78C8-4B63-BC6F-C90991B50D36}"/>
              </a:ext>
            </a:extLst>
          </p:cNvPr>
          <p:cNvSpPr>
            <a:spLocks noGrp="1"/>
          </p:cNvSpPr>
          <p:nvPr>
            <p:ph type="body" sz="quarter" idx="27" hasCustomPrompt="1"/>
          </p:nvPr>
        </p:nvSpPr>
        <p:spPr>
          <a:xfrm>
            <a:off x="10362703" y="1514475"/>
            <a:ext cx="669600" cy="669600"/>
          </a:xfrm>
          <a:solidFill>
            <a:schemeClr val="tx2"/>
          </a:solidFill>
        </p:spPr>
        <p:txBody>
          <a:bodyPr anchor="ctr"/>
          <a:lstStyle>
            <a:lvl1pPr algn="ctr">
              <a:lnSpc>
                <a:spcPct val="100000"/>
              </a:lnSpc>
              <a:defRPr sz="3500">
                <a:solidFill>
                  <a:schemeClr val="bg1"/>
                </a:solidFill>
                <a:latin typeface="+mj-lt"/>
              </a:defRPr>
            </a:lvl1pPr>
          </a:lstStyle>
          <a:p>
            <a:pPr lvl="0"/>
            <a:r>
              <a:rPr lang="en-US" dirty="0"/>
              <a:t>0</a:t>
            </a:r>
            <a:endParaRPr lang="en-GB" dirty="0"/>
          </a:p>
        </p:txBody>
      </p:sp>
      <p:sp>
        <p:nvSpPr>
          <p:cNvPr id="30" name="Text Placeholder 7">
            <a:extLst>
              <a:ext uri="{FF2B5EF4-FFF2-40B4-BE49-F238E27FC236}">
                <a16:creationId xmlns:a16="http://schemas.microsoft.com/office/drawing/2014/main" id="{1CD39CBA-3E5A-4793-BA90-64852BEE97D2}"/>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820615458"/>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3E2BF-E546-4DAB-8910-00EE232B27FB}"/>
              </a:ext>
            </a:extLst>
          </p:cNvPr>
          <p:cNvSpPr>
            <a:spLocks noGrp="1"/>
          </p:cNvSpPr>
          <p:nvPr>
            <p:ph type="title"/>
          </p:nvPr>
        </p:nvSpPr>
        <p:spPr/>
        <p:txBody>
          <a:bodyPr/>
          <a:lstStyle/>
          <a:p>
            <a:r>
              <a:rPr lang="en-US"/>
              <a:t>Click to edit Master title style</a:t>
            </a:r>
            <a:endParaRPr lang="en-GB" dirty="0"/>
          </a:p>
        </p:txBody>
      </p:sp>
      <p:sp>
        <p:nvSpPr>
          <p:cNvPr id="3" name="Date Placeholder 2">
            <a:extLst>
              <a:ext uri="{FF2B5EF4-FFF2-40B4-BE49-F238E27FC236}">
                <a16:creationId xmlns:a16="http://schemas.microsoft.com/office/drawing/2014/main" id="{B009BD25-41BC-4949-ABAA-1C71C281891A}"/>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D038BC4-404D-4A08-9229-9F2114C9A272}"/>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48CC1AE-BCAD-4806-928D-CD3DB7ADF1F1}"/>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6" name="Content Placeholder 2">
            <a:extLst>
              <a:ext uri="{FF2B5EF4-FFF2-40B4-BE49-F238E27FC236}">
                <a16:creationId xmlns:a16="http://schemas.microsoft.com/office/drawing/2014/main" id="{B726603A-8C53-446D-A6B5-02DA8C2340CE}"/>
              </a:ext>
            </a:extLst>
          </p:cNvPr>
          <p:cNvSpPr>
            <a:spLocks noGrp="1"/>
          </p:cNvSpPr>
          <p:nvPr>
            <p:ph idx="1"/>
          </p:nvPr>
        </p:nvSpPr>
        <p:spPr>
          <a:xfrm>
            <a:off x="431800" y="1514476"/>
            <a:ext cx="2566800" cy="45370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7">
            <a:extLst>
              <a:ext uri="{FF2B5EF4-FFF2-40B4-BE49-F238E27FC236}">
                <a16:creationId xmlns:a16="http://schemas.microsoft.com/office/drawing/2014/main" id="{770A9A71-335E-4F98-A8BE-E03A73DAE2DC}"/>
              </a:ext>
            </a:extLst>
          </p:cNvPr>
          <p:cNvSpPr>
            <a:spLocks noGrp="1"/>
          </p:cNvSpPr>
          <p:nvPr>
            <p:ph type="pic" sz="quarter" idx="13"/>
          </p:nvPr>
        </p:nvSpPr>
        <p:spPr>
          <a:xfrm>
            <a:off x="3313013" y="1514475"/>
            <a:ext cx="8445600" cy="4537074"/>
          </a:xfrm>
          <a:solidFill>
            <a:schemeClr val="bg1">
              <a:lumMod val="85000"/>
            </a:schemeClr>
          </a:solidFill>
        </p:spPr>
        <p:txBody>
          <a:bodyPr/>
          <a:lstStyle/>
          <a:p>
            <a:r>
              <a:rPr lang="en-US"/>
              <a:t>Click icon to add picture</a:t>
            </a:r>
            <a:endParaRPr lang="en-GB"/>
          </a:p>
        </p:txBody>
      </p:sp>
      <p:sp>
        <p:nvSpPr>
          <p:cNvPr id="9" name="Text Placeholder 7">
            <a:extLst>
              <a:ext uri="{FF2B5EF4-FFF2-40B4-BE49-F238E27FC236}">
                <a16:creationId xmlns:a16="http://schemas.microsoft.com/office/drawing/2014/main" id="{AE8088F2-DD6E-4633-AB73-988E1499B511}"/>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8327477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Dark">
    <p:bg>
      <p:bgPr>
        <a:solidFill>
          <a:schemeClr val="tx2"/>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sp>
        <p:nvSpPr>
          <p:cNvPr id="11" name="Text Placeholder 10">
            <a:extLst>
              <a:ext uri="{FF2B5EF4-FFF2-40B4-BE49-F238E27FC236}">
                <a16:creationId xmlns:a16="http://schemas.microsoft.com/office/drawing/2014/main" id="{33725F5F-709B-4745-97BC-B1169A22DB21}"/>
              </a:ext>
            </a:extLst>
          </p:cNvPr>
          <p:cNvSpPr>
            <a:spLocks noGrp="1"/>
          </p:cNvSpPr>
          <p:nvPr>
            <p:ph type="body" sz="quarter" idx="14"/>
          </p:nvPr>
        </p:nvSpPr>
        <p:spPr>
          <a:xfrm>
            <a:off x="431800" y="6320748"/>
            <a:ext cx="3209925" cy="284162"/>
          </a:xfrm>
        </p:spPr>
        <p:txBody>
          <a:bodyPr/>
          <a:lstStyle>
            <a:lvl1pPr>
              <a:defRPr sz="1200">
                <a:solidFill>
                  <a:schemeClr val="bg1"/>
                </a:solidFill>
              </a:defRPr>
            </a:lvl1pPr>
          </a:lstStyle>
          <a:p>
            <a:pPr lvl="0"/>
            <a:r>
              <a:rPr lang="en-US"/>
              <a:t>Click to edit Master text styles</a:t>
            </a:r>
          </a:p>
        </p:txBody>
      </p:sp>
      <p:sp>
        <p:nvSpPr>
          <p:cNvPr id="9" name="Title 1">
            <a:extLst>
              <a:ext uri="{FF2B5EF4-FFF2-40B4-BE49-F238E27FC236}">
                <a16:creationId xmlns:a16="http://schemas.microsoft.com/office/drawing/2014/main" id="{D8158F5D-8FB0-450F-8DFC-034D2A842FD9}"/>
              </a:ext>
            </a:extLst>
          </p:cNvPr>
          <p:cNvSpPr>
            <a:spLocks noGrp="1"/>
          </p:cNvSpPr>
          <p:nvPr>
            <p:ph type="ctrTitle"/>
          </p:nvPr>
        </p:nvSpPr>
        <p:spPr>
          <a:xfrm>
            <a:off x="431800" y="3112245"/>
            <a:ext cx="8141393" cy="513237"/>
          </a:xfrm>
        </p:spPr>
        <p:txBody>
          <a:bodyPr anchor="b"/>
          <a:lstStyle>
            <a:lvl1pPr algn="l">
              <a:defRPr sz="3000">
                <a:solidFill>
                  <a:schemeClr val="bg1"/>
                </a:solidFill>
              </a:defRPr>
            </a:lvl1pPr>
          </a:lstStyle>
          <a:p>
            <a:r>
              <a:rPr lang="en-US"/>
              <a:t>Click to edit Master title style</a:t>
            </a:r>
            <a:endParaRPr lang="en-GB" dirty="0"/>
          </a:p>
        </p:txBody>
      </p:sp>
      <p:pic>
        <p:nvPicPr>
          <p:cNvPr id="5" name="Picture 4">
            <a:extLst>
              <a:ext uri="{FF2B5EF4-FFF2-40B4-BE49-F238E27FC236}">
                <a16:creationId xmlns:a16="http://schemas.microsoft.com/office/drawing/2014/main" id="{330ECFBA-CD9C-45C3-BCBD-09FA986C952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742387" y="3309632"/>
            <a:ext cx="1983448" cy="283829"/>
          </a:xfrm>
          <a:prstGeom prst="rect">
            <a:avLst/>
          </a:prstGeom>
        </p:spPr>
      </p:pic>
    </p:spTree>
    <p:extLst>
      <p:ext uri="{BB962C8B-B14F-4D97-AF65-F5344CB8AC3E}">
        <p14:creationId xmlns:p14="http://schemas.microsoft.com/office/powerpoint/2010/main" val="1101000694"/>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mage and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3E2BF-E546-4DAB-8910-00EE232B27F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009BD25-41BC-4949-ABAA-1C71C281891A}"/>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D038BC4-404D-4A08-9229-9F2114C9A272}"/>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48CC1AE-BCAD-4806-928D-CD3DB7ADF1F1}"/>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6" name="Content Placeholder 2">
            <a:extLst>
              <a:ext uri="{FF2B5EF4-FFF2-40B4-BE49-F238E27FC236}">
                <a16:creationId xmlns:a16="http://schemas.microsoft.com/office/drawing/2014/main" id="{B726603A-8C53-446D-A6B5-02DA8C2340CE}"/>
              </a:ext>
            </a:extLst>
          </p:cNvPr>
          <p:cNvSpPr>
            <a:spLocks noGrp="1"/>
          </p:cNvSpPr>
          <p:nvPr>
            <p:ph idx="1"/>
          </p:nvPr>
        </p:nvSpPr>
        <p:spPr>
          <a:xfrm>
            <a:off x="431799" y="1764001"/>
            <a:ext cx="4116013" cy="4032000"/>
          </a:xfrm>
          <a:solidFill>
            <a:schemeClr val="bg1">
              <a:lumMod val="95000"/>
            </a:schemeClr>
          </a:solidFill>
        </p:spPr>
        <p:txBody>
          <a:bodyPr lIns="360000" tIns="324000" rIns="360000" bIns="324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7">
            <a:extLst>
              <a:ext uri="{FF2B5EF4-FFF2-40B4-BE49-F238E27FC236}">
                <a16:creationId xmlns:a16="http://schemas.microsoft.com/office/drawing/2014/main" id="{770A9A71-335E-4F98-A8BE-E03A73DAE2DC}"/>
              </a:ext>
            </a:extLst>
          </p:cNvPr>
          <p:cNvSpPr>
            <a:spLocks noGrp="1"/>
          </p:cNvSpPr>
          <p:nvPr>
            <p:ph type="pic" sz="quarter" idx="13"/>
          </p:nvPr>
        </p:nvSpPr>
        <p:spPr>
          <a:xfrm>
            <a:off x="4547813" y="1514475"/>
            <a:ext cx="7210800" cy="4537074"/>
          </a:xfrm>
          <a:solidFill>
            <a:schemeClr val="bg1">
              <a:lumMod val="85000"/>
            </a:schemeClr>
          </a:solidFill>
        </p:spPr>
        <p:txBody>
          <a:bodyPr/>
          <a:lstStyle/>
          <a:p>
            <a:r>
              <a:rPr lang="en-US"/>
              <a:t>Click icon to add picture</a:t>
            </a:r>
            <a:endParaRPr lang="en-GB"/>
          </a:p>
        </p:txBody>
      </p:sp>
      <p:sp>
        <p:nvSpPr>
          <p:cNvPr id="9" name="Text Placeholder 7">
            <a:extLst>
              <a:ext uri="{FF2B5EF4-FFF2-40B4-BE49-F238E27FC236}">
                <a16:creationId xmlns:a16="http://schemas.microsoft.com/office/drawing/2014/main" id="{847520D2-EB4F-4465-81C0-A2C0BC5CE6D2}"/>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2976802947"/>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Full Bleed Image and Caption Dark">
    <p:bg>
      <p:bgPr>
        <a:solidFill>
          <a:schemeClr val="bg1">
            <a:lumMod val="85000"/>
          </a:schemeClr>
        </a:solidFill>
        <a:effectLst/>
      </p:bgPr>
    </p:bg>
    <p:spTree>
      <p:nvGrpSpPr>
        <p:cNvPr id="1" name=""/>
        <p:cNvGrpSpPr/>
        <p:nvPr/>
      </p:nvGrpSpPr>
      <p:grpSpPr>
        <a:xfrm>
          <a:off x="0" y="0"/>
          <a:ext cx="0" cy="0"/>
          <a:chOff x="0" y="0"/>
          <a:chExt cx="0" cy="0"/>
        </a:xfrm>
      </p:grpSpPr>
      <p:sp>
        <p:nvSpPr>
          <p:cNvPr id="6" name="Text Placeholder 8">
            <a:extLst>
              <a:ext uri="{FF2B5EF4-FFF2-40B4-BE49-F238E27FC236}">
                <a16:creationId xmlns:a16="http://schemas.microsoft.com/office/drawing/2014/main" id="{875992FD-A72F-48F8-A061-15F8E72AA5D7}"/>
              </a:ext>
            </a:extLst>
          </p:cNvPr>
          <p:cNvSpPr>
            <a:spLocks noGrp="1"/>
          </p:cNvSpPr>
          <p:nvPr>
            <p:ph type="body" sz="quarter" idx="14"/>
          </p:nvPr>
        </p:nvSpPr>
        <p:spPr>
          <a:xfrm>
            <a:off x="431800" y="5011633"/>
            <a:ext cx="3798000" cy="1495530"/>
          </a:xfrm>
          <a:solidFill>
            <a:schemeClr val="tx2"/>
          </a:solidFill>
        </p:spPr>
        <p:txBody>
          <a:bodyPr wrap="square" lIns="324000" tIns="288000" rIns="324000" bIns="288000" anchor="b">
            <a:spAutoFit/>
          </a:bodyPr>
          <a:lstStyle>
            <a:lvl1pPr>
              <a:defRPr sz="1800" b="1">
                <a:solidFill>
                  <a:schemeClr val="bg1"/>
                </a:solidFill>
                <a:latin typeface="+mj-lt"/>
              </a:defRPr>
            </a:lvl1pPr>
            <a:lvl2pPr>
              <a:defRPr>
                <a:solidFill>
                  <a:schemeClr val="bg1"/>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pic>
        <p:nvPicPr>
          <p:cNvPr id="2" name="Picture 1">
            <a:extLst>
              <a:ext uri="{FF2B5EF4-FFF2-40B4-BE49-F238E27FC236}">
                <a16:creationId xmlns:a16="http://schemas.microsoft.com/office/drawing/2014/main" id="{A874246D-F0E0-4A96-94B0-7F136A2E9A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1581505472"/>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Full Bleed Image and Caption">
    <p:bg>
      <p:bgPr>
        <a:solidFill>
          <a:schemeClr val="bg1">
            <a:lumMod val="85000"/>
          </a:schemeClr>
        </a:solidFill>
        <a:effectLst/>
      </p:bgPr>
    </p:bg>
    <p:spTree>
      <p:nvGrpSpPr>
        <p:cNvPr id="1" name=""/>
        <p:cNvGrpSpPr/>
        <p:nvPr/>
      </p:nvGrpSpPr>
      <p:grpSpPr>
        <a:xfrm>
          <a:off x="0" y="0"/>
          <a:ext cx="0" cy="0"/>
          <a:chOff x="0" y="0"/>
          <a:chExt cx="0" cy="0"/>
        </a:xfrm>
      </p:grpSpPr>
      <p:sp>
        <p:nvSpPr>
          <p:cNvPr id="6" name="Text Placeholder 8">
            <a:extLst>
              <a:ext uri="{FF2B5EF4-FFF2-40B4-BE49-F238E27FC236}">
                <a16:creationId xmlns:a16="http://schemas.microsoft.com/office/drawing/2014/main" id="{875992FD-A72F-48F8-A061-15F8E72AA5D7}"/>
              </a:ext>
            </a:extLst>
          </p:cNvPr>
          <p:cNvSpPr>
            <a:spLocks noGrp="1"/>
          </p:cNvSpPr>
          <p:nvPr>
            <p:ph type="body" sz="quarter" idx="14"/>
          </p:nvPr>
        </p:nvSpPr>
        <p:spPr>
          <a:xfrm>
            <a:off x="755999" y="5615480"/>
            <a:ext cx="5340001" cy="600870"/>
          </a:xfrm>
          <a:noFill/>
        </p:spPr>
        <p:txBody>
          <a:bodyPr wrap="square" lIns="0" tIns="0" rIns="0" bIns="0" anchor="b">
            <a:spAutoFit/>
          </a:bodyPr>
          <a:lstStyle>
            <a:lvl1pPr>
              <a:defRPr sz="1800" b="1">
                <a:solidFill>
                  <a:schemeClr val="tx2"/>
                </a:solidFill>
                <a:latin typeface="+mj-lt"/>
              </a:defRPr>
            </a:lvl1pPr>
            <a:lvl2pPr>
              <a:defRPr>
                <a:solidFill>
                  <a:schemeClr val="tx2"/>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pic>
        <p:nvPicPr>
          <p:cNvPr id="2" name="Picture 1">
            <a:extLst>
              <a:ext uri="{FF2B5EF4-FFF2-40B4-BE49-F238E27FC236}">
                <a16:creationId xmlns:a16="http://schemas.microsoft.com/office/drawing/2014/main" id="{24AA80BC-5208-4993-A501-2943AF03A2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1379358744"/>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Content and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009BD25-41BC-4949-ABAA-1C71C281891A}"/>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D038BC4-404D-4A08-9229-9F2114C9A272}"/>
              </a:ext>
            </a:extLst>
          </p:cNvPr>
          <p:cNvSpPr>
            <a:spLocks noGrp="1"/>
          </p:cNvSpPr>
          <p:nvPr>
            <p:ph type="ftr" sz="quarter" idx="11"/>
          </p:nvPr>
        </p:nvSpPr>
        <p:spPr/>
        <p:txBody>
          <a:bodyPr/>
          <a:lstStyle>
            <a:lvl1pPr>
              <a:defRPr/>
            </a:lvl1pPr>
          </a:lstStyle>
          <a:p>
            <a:r>
              <a:rPr lang="en-GB" dirty="0"/>
              <a:t>Yonder Proposal: </a:t>
            </a:r>
          </a:p>
        </p:txBody>
      </p:sp>
      <p:sp>
        <p:nvSpPr>
          <p:cNvPr id="5" name="Slide Number Placeholder 4">
            <a:extLst>
              <a:ext uri="{FF2B5EF4-FFF2-40B4-BE49-F238E27FC236}">
                <a16:creationId xmlns:a16="http://schemas.microsoft.com/office/drawing/2014/main" id="{D48CC1AE-BCAD-4806-928D-CD3DB7ADF1F1}"/>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6" name="Content Placeholder 2">
            <a:extLst>
              <a:ext uri="{FF2B5EF4-FFF2-40B4-BE49-F238E27FC236}">
                <a16:creationId xmlns:a16="http://schemas.microsoft.com/office/drawing/2014/main" id="{B726603A-8C53-446D-A6B5-02DA8C2340CE}"/>
              </a:ext>
            </a:extLst>
          </p:cNvPr>
          <p:cNvSpPr>
            <a:spLocks noGrp="1"/>
          </p:cNvSpPr>
          <p:nvPr>
            <p:ph idx="1"/>
          </p:nvPr>
        </p:nvSpPr>
        <p:spPr>
          <a:xfrm>
            <a:off x="431800" y="1514476"/>
            <a:ext cx="5220000" cy="45370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8" name="Straight Connector 7">
            <a:extLst>
              <a:ext uri="{FF2B5EF4-FFF2-40B4-BE49-F238E27FC236}">
                <a16:creationId xmlns:a16="http://schemas.microsoft.com/office/drawing/2014/main" id="{1C61374D-BD3D-43AD-B7B0-FD2E562F2F26}"/>
              </a:ext>
            </a:extLst>
          </p:cNvPr>
          <p:cNvCxnSpPr/>
          <p:nvPr userDrawn="1"/>
        </p:nvCxnSpPr>
        <p:spPr>
          <a:xfrm>
            <a:off x="431800" y="1224000"/>
            <a:ext cx="5220000"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86281A-BA6D-40F5-9200-D39C5D0A7F90}"/>
              </a:ext>
            </a:extLst>
          </p:cNvPr>
          <p:cNvSpPr>
            <a:spLocks noGrp="1"/>
          </p:cNvSpPr>
          <p:nvPr>
            <p:ph type="title"/>
          </p:nvPr>
        </p:nvSpPr>
        <p:spPr>
          <a:xfrm>
            <a:off x="431800" y="523875"/>
            <a:ext cx="5220000" cy="493888"/>
          </a:xfrm>
        </p:spPr>
        <p:txBody>
          <a:bodyPr/>
          <a:lstStyle/>
          <a:p>
            <a:r>
              <a:rPr lang="en-US"/>
              <a:t>Click to edit Master title style</a:t>
            </a:r>
            <a:endParaRPr lang="en-GB"/>
          </a:p>
        </p:txBody>
      </p:sp>
      <p:sp>
        <p:nvSpPr>
          <p:cNvPr id="11" name="Freeform 12">
            <a:extLst>
              <a:ext uri="{FF2B5EF4-FFF2-40B4-BE49-F238E27FC236}">
                <a16:creationId xmlns:a16="http://schemas.microsoft.com/office/drawing/2014/main" id="{60234F2E-1E25-49F8-8CF9-3A77686860F2}"/>
              </a:ext>
            </a:extLst>
          </p:cNvPr>
          <p:cNvSpPr>
            <a:spLocks noGrp="1" noEditPoints="1"/>
          </p:cNvSpPr>
          <p:nvPr>
            <p:ph type="pic" sz="quarter" idx="13"/>
          </p:nvPr>
        </p:nvSpPr>
        <p:spPr bwMode="auto">
          <a:xfrm>
            <a:off x="6096000" y="0"/>
            <a:ext cx="6096000" cy="6858000"/>
          </a:xfrm>
          <a:custGeom>
            <a:avLst/>
            <a:gdLst>
              <a:gd name="T0" fmla="*/ 7550 w 8977"/>
              <a:gd name="T1" fmla="*/ 9455 h 10096"/>
              <a:gd name="T2" fmla="*/ 7543 w 8977"/>
              <a:gd name="T3" fmla="*/ 9514 h 10096"/>
              <a:gd name="T4" fmla="*/ 7484 w 8977"/>
              <a:gd name="T5" fmla="*/ 9528 h 10096"/>
              <a:gd name="T6" fmla="*/ 7512 w 8977"/>
              <a:gd name="T7" fmla="*/ 9381 h 10096"/>
              <a:gd name="T8" fmla="*/ 8977 w 8977"/>
              <a:gd name="T9" fmla="*/ 0 h 10096"/>
              <a:gd name="T10" fmla="*/ 0 w 8977"/>
              <a:gd name="T11" fmla="*/ 10096 h 10096"/>
              <a:gd name="T12" fmla="*/ 8977 w 8977"/>
              <a:gd name="T13" fmla="*/ 0 h 10096"/>
              <a:gd name="T14" fmla="*/ 6469 w 8977"/>
              <a:gd name="T15" fmla="*/ 9521 h 10096"/>
              <a:gd name="T16" fmla="*/ 6534 w 8977"/>
              <a:gd name="T17" fmla="*/ 9586 h 10096"/>
              <a:gd name="T18" fmla="*/ 6754 w 8977"/>
              <a:gd name="T19" fmla="*/ 9323 h 10096"/>
              <a:gd name="T20" fmla="*/ 6643 w 8977"/>
              <a:gd name="T21" fmla="*/ 9414 h 10096"/>
              <a:gd name="T22" fmla="*/ 6531 w 8977"/>
              <a:gd name="T23" fmla="*/ 9323 h 10096"/>
              <a:gd name="T24" fmla="*/ 6610 w 8977"/>
              <a:gd name="T25" fmla="*/ 9586 h 10096"/>
              <a:gd name="T26" fmla="*/ 6675 w 8977"/>
              <a:gd name="T27" fmla="*/ 9488 h 10096"/>
              <a:gd name="T28" fmla="*/ 6993 w 8977"/>
              <a:gd name="T29" fmla="*/ 9455 h 10096"/>
              <a:gd name="T30" fmla="*/ 6967 w 8977"/>
              <a:gd name="T31" fmla="*/ 9351 h 10096"/>
              <a:gd name="T32" fmla="*/ 6820 w 8977"/>
              <a:gd name="T33" fmla="*/ 9351 h 10096"/>
              <a:gd name="T34" fmla="*/ 6793 w 8977"/>
              <a:gd name="T35" fmla="*/ 9455 h 10096"/>
              <a:gd name="T36" fmla="*/ 6820 w 8977"/>
              <a:gd name="T37" fmla="*/ 9559 h 10096"/>
              <a:gd name="T38" fmla="*/ 6967 w 8977"/>
              <a:gd name="T39" fmla="*/ 9559 h 10096"/>
              <a:gd name="T40" fmla="*/ 6993 w 8977"/>
              <a:gd name="T41" fmla="*/ 9455 h 10096"/>
              <a:gd name="T42" fmla="*/ 7226 w 8977"/>
              <a:gd name="T43" fmla="*/ 9323 h 10096"/>
              <a:gd name="T44" fmla="*/ 7142 w 8977"/>
              <a:gd name="T45" fmla="*/ 9323 h 10096"/>
              <a:gd name="T46" fmla="*/ 7085 w 8977"/>
              <a:gd name="T47" fmla="*/ 9586 h 10096"/>
              <a:gd name="T48" fmla="*/ 7150 w 8977"/>
              <a:gd name="T49" fmla="*/ 9454 h 10096"/>
              <a:gd name="T50" fmla="*/ 7290 w 8977"/>
              <a:gd name="T51" fmla="*/ 9586 h 10096"/>
              <a:gd name="T52" fmla="*/ 7615 w 8977"/>
              <a:gd name="T53" fmla="*/ 9455 h 10096"/>
              <a:gd name="T54" fmla="*/ 7587 w 8977"/>
              <a:gd name="T55" fmla="*/ 9349 h 10096"/>
              <a:gd name="T56" fmla="*/ 7419 w 8977"/>
              <a:gd name="T57" fmla="*/ 9323 h 10096"/>
              <a:gd name="T58" fmla="*/ 7517 w 8977"/>
              <a:gd name="T59" fmla="*/ 9586 h 10096"/>
              <a:gd name="T60" fmla="*/ 7613 w 8977"/>
              <a:gd name="T61" fmla="*/ 9512 h 10096"/>
              <a:gd name="T62" fmla="*/ 7952 w 8977"/>
              <a:gd name="T63" fmla="*/ 9323 h 10096"/>
              <a:gd name="T64" fmla="*/ 7781 w 8977"/>
              <a:gd name="T65" fmla="*/ 9586 h 10096"/>
              <a:gd name="T66" fmla="*/ 7952 w 8977"/>
              <a:gd name="T67" fmla="*/ 9528 h 10096"/>
              <a:gd name="T68" fmla="*/ 7846 w 8977"/>
              <a:gd name="T69" fmla="*/ 9482 h 10096"/>
              <a:gd name="T70" fmla="*/ 7943 w 8977"/>
              <a:gd name="T71" fmla="*/ 9425 h 10096"/>
              <a:gd name="T72" fmla="*/ 7846 w 8977"/>
              <a:gd name="T73" fmla="*/ 9381 h 10096"/>
              <a:gd name="T74" fmla="*/ 7952 w 8977"/>
              <a:gd name="T75" fmla="*/ 9323 h 10096"/>
              <a:gd name="T76" fmla="*/ 8287 w 8977"/>
              <a:gd name="T77" fmla="*/ 9456 h 10096"/>
              <a:gd name="T78" fmla="*/ 8332 w 8977"/>
              <a:gd name="T79" fmla="*/ 9393 h 10096"/>
              <a:gd name="T80" fmla="*/ 8316 w 8977"/>
              <a:gd name="T81" fmla="*/ 9343 h 10096"/>
              <a:gd name="T82" fmla="*/ 8260 w 8977"/>
              <a:gd name="T83" fmla="*/ 9323 h 10096"/>
              <a:gd name="T84" fmla="*/ 8153 w 8977"/>
              <a:gd name="T85" fmla="*/ 9586 h 10096"/>
              <a:gd name="T86" fmla="*/ 8221 w 8977"/>
              <a:gd name="T87" fmla="*/ 9481 h 10096"/>
              <a:gd name="T88" fmla="*/ 8250 w 8977"/>
              <a:gd name="T89" fmla="*/ 9482 h 10096"/>
              <a:gd name="T90" fmla="*/ 8261 w 8977"/>
              <a:gd name="T91" fmla="*/ 9500 h 10096"/>
              <a:gd name="T92" fmla="*/ 8262 w 8977"/>
              <a:gd name="T93" fmla="*/ 9536 h 10096"/>
              <a:gd name="T94" fmla="*/ 8262 w 8977"/>
              <a:gd name="T95" fmla="*/ 9560 h 10096"/>
              <a:gd name="T96" fmla="*/ 8262 w 8977"/>
              <a:gd name="T97" fmla="*/ 9586 h 10096"/>
              <a:gd name="T98" fmla="*/ 8330 w 8977"/>
              <a:gd name="T99" fmla="*/ 9515 h 10096"/>
              <a:gd name="T100" fmla="*/ 8287 w 8977"/>
              <a:gd name="T101" fmla="*/ 9456 h 10096"/>
              <a:gd name="T102" fmla="*/ 6868 w 8977"/>
              <a:gd name="T103" fmla="*/ 9390 h 10096"/>
              <a:gd name="T104" fmla="*/ 6867 w 8977"/>
              <a:gd name="T105" fmla="*/ 9519 h 10096"/>
              <a:gd name="T106" fmla="*/ 6920 w 8977"/>
              <a:gd name="T107" fmla="*/ 9519 h 10096"/>
              <a:gd name="T108" fmla="*/ 6919 w 8977"/>
              <a:gd name="T109" fmla="*/ 9390 h 10096"/>
              <a:gd name="T110" fmla="*/ 8235 w 8977"/>
              <a:gd name="T111" fmla="*/ 9373 h 10096"/>
              <a:gd name="T112" fmla="*/ 8221 w 8977"/>
              <a:gd name="T113" fmla="*/ 9434 h 10096"/>
              <a:gd name="T114" fmla="*/ 8257 w 8977"/>
              <a:gd name="T115" fmla="*/ 9426 h 10096"/>
              <a:gd name="T116" fmla="*/ 8257 w 8977"/>
              <a:gd name="T117" fmla="*/ 9380 h 100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977" h="10096">
                <a:moveTo>
                  <a:pt x="7543" y="9396"/>
                </a:moveTo>
                <a:cubicBezTo>
                  <a:pt x="7548" y="9403"/>
                  <a:pt x="7550" y="9422"/>
                  <a:pt x="7550" y="9455"/>
                </a:cubicBezTo>
                <a:cubicBezTo>
                  <a:pt x="7550" y="9476"/>
                  <a:pt x="7550" y="9490"/>
                  <a:pt x="7549" y="9498"/>
                </a:cubicBezTo>
                <a:cubicBezTo>
                  <a:pt x="7548" y="9505"/>
                  <a:pt x="7546" y="9510"/>
                  <a:pt x="7543" y="9514"/>
                </a:cubicBezTo>
                <a:cubicBezTo>
                  <a:pt x="7537" y="9524"/>
                  <a:pt x="7526" y="9528"/>
                  <a:pt x="7512" y="9528"/>
                </a:cubicBezTo>
                <a:cubicBezTo>
                  <a:pt x="7484" y="9528"/>
                  <a:pt x="7484" y="9528"/>
                  <a:pt x="7484" y="9528"/>
                </a:cubicBezTo>
                <a:cubicBezTo>
                  <a:pt x="7484" y="9381"/>
                  <a:pt x="7484" y="9381"/>
                  <a:pt x="7484" y="9381"/>
                </a:cubicBezTo>
                <a:cubicBezTo>
                  <a:pt x="7512" y="9381"/>
                  <a:pt x="7512" y="9381"/>
                  <a:pt x="7512" y="9381"/>
                </a:cubicBezTo>
                <a:cubicBezTo>
                  <a:pt x="7526" y="9381"/>
                  <a:pt x="7537" y="9386"/>
                  <a:pt x="7543" y="9396"/>
                </a:cubicBezTo>
                <a:close/>
                <a:moveTo>
                  <a:pt x="8977" y="0"/>
                </a:moveTo>
                <a:cubicBezTo>
                  <a:pt x="8977" y="10096"/>
                  <a:pt x="8977" y="10096"/>
                  <a:pt x="8977" y="10096"/>
                </a:cubicBezTo>
                <a:cubicBezTo>
                  <a:pt x="0" y="10096"/>
                  <a:pt x="0" y="10096"/>
                  <a:pt x="0" y="10096"/>
                </a:cubicBezTo>
                <a:cubicBezTo>
                  <a:pt x="0" y="0"/>
                  <a:pt x="0" y="0"/>
                  <a:pt x="0" y="0"/>
                </a:cubicBezTo>
                <a:lnTo>
                  <a:pt x="8977" y="0"/>
                </a:lnTo>
                <a:close/>
                <a:moveTo>
                  <a:pt x="6534" y="9521"/>
                </a:moveTo>
                <a:cubicBezTo>
                  <a:pt x="6469" y="9521"/>
                  <a:pt x="6469" y="9521"/>
                  <a:pt x="6469" y="9521"/>
                </a:cubicBezTo>
                <a:cubicBezTo>
                  <a:pt x="6469" y="9586"/>
                  <a:pt x="6469" y="9586"/>
                  <a:pt x="6469" y="9586"/>
                </a:cubicBezTo>
                <a:cubicBezTo>
                  <a:pt x="6534" y="9586"/>
                  <a:pt x="6534" y="9586"/>
                  <a:pt x="6534" y="9586"/>
                </a:cubicBezTo>
                <a:lnTo>
                  <a:pt x="6534" y="9521"/>
                </a:lnTo>
                <a:close/>
                <a:moveTo>
                  <a:pt x="6754" y="9323"/>
                </a:moveTo>
                <a:cubicBezTo>
                  <a:pt x="6684" y="9323"/>
                  <a:pt x="6684" y="9323"/>
                  <a:pt x="6684" y="9323"/>
                </a:cubicBezTo>
                <a:cubicBezTo>
                  <a:pt x="6643" y="9414"/>
                  <a:pt x="6643" y="9414"/>
                  <a:pt x="6643" y="9414"/>
                </a:cubicBezTo>
                <a:cubicBezTo>
                  <a:pt x="6601" y="9323"/>
                  <a:pt x="6601" y="9323"/>
                  <a:pt x="6601" y="9323"/>
                </a:cubicBezTo>
                <a:cubicBezTo>
                  <a:pt x="6531" y="9323"/>
                  <a:pt x="6531" y="9323"/>
                  <a:pt x="6531" y="9323"/>
                </a:cubicBezTo>
                <a:cubicBezTo>
                  <a:pt x="6610" y="9488"/>
                  <a:pt x="6610" y="9488"/>
                  <a:pt x="6610" y="9488"/>
                </a:cubicBezTo>
                <a:cubicBezTo>
                  <a:pt x="6610" y="9586"/>
                  <a:pt x="6610" y="9586"/>
                  <a:pt x="6610" y="9586"/>
                </a:cubicBezTo>
                <a:cubicBezTo>
                  <a:pt x="6675" y="9586"/>
                  <a:pt x="6675" y="9586"/>
                  <a:pt x="6675" y="9586"/>
                </a:cubicBezTo>
                <a:cubicBezTo>
                  <a:pt x="6675" y="9488"/>
                  <a:pt x="6675" y="9488"/>
                  <a:pt x="6675" y="9488"/>
                </a:cubicBezTo>
                <a:lnTo>
                  <a:pt x="6754" y="9323"/>
                </a:lnTo>
                <a:close/>
                <a:moveTo>
                  <a:pt x="6993" y="9455"/>
                </a:moveTo>
                <a:cubicBezTo>
                  <a:pt x="6993" y="9428"/>
                  <a:pt x="6992" y="9409"/>
                  <a:pt x="6990" y="9398"/>
                </a:cubicBezTo>
                <a:cubicBezTo>
                  <a:pt x="6987" y="9379"/>
                  <a:pt x="6979" y="9363"/>
                  <a:pt x="6967" y="9351"/>
                </a:cubicBezTo>
                <a:cubicBezTo>
                  <a:pt x="6947" y="9331"/>
                  <a:pt x="6923" y="9321"/>
                  <a:pt x="6893" y="9321"/>
                </a:cubicBezTo>
                <a:cubicBezTo>
                  <a:pt x="6864" y="9321"/>
                  <a:pt x="6840" y="9331"/>
                  <a:pt x="6820" y="9351"/>
                </a:cubicBezTo>
                <a:cubicBezTo>
                  <a:pt x="6808" y="9363"/>
                  <a:pt x="6800" y="9379"/>
                  <a:pt x="6796" y="9398"/>
                </a:cubicBezTo>
                <a:cubicBezTo>
                  <a:pt x="6794" y="9409"/>
                  <a:pt x="6793" y="9428"/>
                  <a:pt x="6793" y="9455"/>
                </a:cubicBezTo>
                <a:cubicBezTo>
                  <a:pt x="6793" y="9482"/>
                  <a:pt x="6794" y="9500"/>
                  <a:pt x="6796" y="9511"/>
                </a:cubicBezTo>
                <a:cubicBezTo>
                  <a:pt x="6800" y="9531"/>
                  <a:pt x="6808" y="9546"/>
                  <a:pt x="6820" y="9559"/>
                </a:cubicBezTo>
                <a:cubicBezTo>
                  <a:pt x="6840" y="9578"/>
                  <a:pt x="6864" y="9588"/>
                  <a:pt x="6893" y="9588"/>
                </a:cubicBezTo>
                <a:cubicBezTo>
                  <a:pt x="6923" y="9588"/>
                  <a:pt x="6947" y="9578"/>
                  <a:pt x="6967" y="9559"/>
                </a:cubicBezTo>
                <a:cubicBezTo>
                  <a:pt x="6979" y="9546"/>
                  <a:pt x="6987" y="9531"/>
                  <a:pt x="6990" y="9511"/>
                </a:cubicBezTo>
                <a:cubicBezTo>
                  <a:pt x="6992" y="9500"/>
                  <a:pt x="6993" y="9482"/>
                  <a:pt x="6993" y="9455"/>
                </a:cubicBezTo>
                <a:close/>
                <a:moveTo>
                  <a:pt x="7290" y="9323"/>
                </a:moveTo>
                <a:cubicBezTo>
                  <a:pt x="7226" y="9323"/>
                  <a:pt x="7226" y="9323"/>
                  <a:pt x="7226" y="9323"/>
                </a:cubicBezTo>
                <a:cubicBezTo>
                  <a:pt x="7226" y="9455"/>
                  <a:pt x="7226" y="9455"/>
                  <a:pt x="7226" y="9455"/>
                </a:cubicBezTo>
                <a:cubicBezTo>
                  <a:pt x="7142" y="9323"/>
                  <a:pt x="7142" y="9323"/>
                  <a:pt x="7142" y="9323"/>
                </a:cubicBezTo>
                <a:cubicBezTo>
                  <a:pt x="7085" y="9323"/>
                  <a:pt x="7085" y="9323"/>
                  <a:pt x="7085" y="9323"/>
                </a:cubicBezTo>
                <a:cubicBezTo>
                  <a:pt x="7085" y="9586"/>
                  <a:pt x="7085" y="9586"/>
                  <a:pt x="7085" y="9586"/>
                </a:cubicBezTo>
                <a:cubicBezTo>
                  <a:pt x="7150" y="9586"/>
                  <a:pt x="7150" y="9586"/>
                  <a:pt x="7150" y="9586"/>
                </a:cubicBezTo>
                <a:cubicBezTo>
                  <a:pt x="7150" y="9454"/>
                  <a:pt x="7150" y="9454"/>
                  <a:pt x="7150" y="9454"/>
                </a:cubicBezTo>
                <a:cubicBezTo>
                  <a:pt x="7234" y="9586"/>
                  <a:pt x="7234" y="9586"/>
                  <a:pt x="7234" y="9586"/>
                </a:cubicBezTo>
                <a:cubicBezTo>
                  <a:pt x="7290" y="9586"/>
                  <a:pt x="7290" y="9586"/>
                  <a:pt x="7290" y="9586"/>
                </a:cubicBezTo>
                <a:lnTo>
                  <a:pt x="7290" y="9323"/>
                </a:lnTo>
                <a:close/>
                <a:moveTo>
                  <a:pt x="7615" y="9455"/>
                </a:moveTo>
                <a:cubicBezTo>
                  <a:pt x="7615" y="9425"/>
                  <a:pt x="7614" y="9406"/>
                  <a:pt x="7613" y="9398"/>
                </a:cubicBezTo>
                <a:cubicBezTo>
                  <a:pt x="7609" y="9379"/>
                  <a:pt x="7601" y="9363"/>
                  <a:pt x="7587" y="9349"/>
                </a:cubicBezTo>
                <a:cubicBezTo>
                  <a:pt x="7570" y="9332"/>
                  <a:pt x="7547" y="9323"/>
                  <a:pt x="7517" y="9323"/>
                </a:cubicBezTo>
                <a:cubicBezTo>
                  <a:pt x="7419" y="9323"/>
                  <a:pt x="7419" y="9323"/>
                  <a:pt x="7419" y="9323"/>
                </a:cubicBezTo>
                <a:cubicBezTo>
                  <a:pt x="7419" y="9586"/>
                  <a:pt x="7419" y="9586"/>
                  <a:pt x="7419" y="9586"/>
                </a:cubicBezTo>
                <a:cubicBezTo>
                  <a:pt x="7517" y="9586"/>
                  <a:pt x="7517" y="9586"/>
                  <a:pt x="7517" y="9586"/>
                </a:cubicBezTo>
                <a:cubicBezTo>
                  <a:pt x="7547" y="9586"/>
                  <a:pt x="7570" y="9577"/>
                  <a:pt x="7587" y="9560"/>
                </a:cubicBezTo>
                <a:cubicBezTo>
                  <a:pt x="7601" y="9547"/>
                  <a:pt x="7609" y="9530"/>
                  <a:pt x="7613" y="9512"/>
                </a:cubicBezTo>
                <a:cubicBezTo>
                  <a:pt x="7614" y="9503"/>
                  <a:pt x="7615" y="9484"/>
                  <a:pt x="7615" y="9455"/>
                </a:cubicBezTo>
                <a:close/>
                <a:moveTo>
                  <a:pt x="7952" y="9323"/>
                </a:moveTo>
                <a:cubicBezTo>
                  <a:pt x="7781" y="9323"/>
                  <a:pt x="7781" y="9323"/>
                  <a:pt x="7781" y="9323"/>
                </a:cubicBezTo>
                <a:cubicBezTo>
                  <a:pt x="7781" y="9586"/>
                  <a:pt x="7781" y="9586"/>
                  <a:pt x="7781" y="9586"/>
                </a:cubicBezTo>
                <a:cubicBezTo>
                  <a:pt x="7952" y="9586"/>
                  <a:pt x="7952" y="9586"/>
                  <a:pt x="7952" y="9586"/>
                </a:cubicBezTo>
                <a:cubicBezTo>
                  <a:pt x="7952" y="9528"/>
                  <a:pt x="7952" y="9528"/>
                  <a:pt x="7952" y="9528"/>
                </a:cubicBezTo>
                <a:cubicBezTo>
                  <a:pt x="7846" y="9528"/>
                  <a:pt x="7846" y="9528"/>
                  <a:pt x="7846" y="9528"/>
                </a:cubicBezTo>
                <a:cubicBezTo>
                  <a:pt x="7846" y="9482"/>
                  <a:pt x="7846" y="9482"/>
                  <a:pt x="7846" y="9482"/>
                </a:cubicBezTo>
                <a:cubicBezTo>
                  <a:pt x="7943" y="9482"/>
                  <a:pt x="7943" y="9482"/>
                  <a:pt x="7943" y="9482"/>
                </a:cubicBezTo>
                <a:cubicBezTo>
                  <a:pt x="7943" y="9425"/>
                  <a:pt x="7943" y="9425"/>
                  <a:pt x="7943" y="9425"/>
                </a:cubicBezTo>
                <a:cubicBezTo>
                  <a:pt x="7846" y="9425"/>
                  <a:pt x="7846" y="9425"/>
                  <a:pt x="7846" y="9425"/>
                </a:cubicBezTo>
                <a:cubicBezTo>
                  <a:pt x="7846" y="9381"/>
                  <a:pt x="7846" y="9381"/>
                  <a:pt x="7846" y="9381"/>
                </a:cubicBezTo>
                <a:cubicBezTo>
                  <a:pt x="7952" y="9381"/>
                  <a:pt x="7952" y="9381"/>
                  <a:pt x="7952" y="9381"/>
                </a:cubicBezTo>
                <a:lnTo>
                  <a:pt x="7952" y="9323"/>
                </a:lnTo>
                <a:close/>
                <a:moveTo>
                  <a:pt x="8287" y="9456"/>
                </a:moveTo>
                <a:cubicBezTo>
                  <a:pt x="8287" y="9456"/>
                  <a:pt x="8287" y="9456"/>
                  <a:pt x="8287" y="9456"/>
                </a:cubicBezTo>
                <a:cubicBezTo>
                  <a:pt x="8303" y="9453"/>
                  <a:pt x="8314" y="9447"/>
                  <a:pt x="8321" y="9436"/>
                </a:cubicBezTo>
                <a:cubicBezTo>
                  <a:pt x="8329" y="9425"/>
                  <a:pt x="8332" y="9411"/>
                  <a:pt x="8332" y="9393"/>
                </a:cubicBezTo>
                <a:cubicBezTo>
                  <a:pt x="8332" y="9383"/>
                  <a:pt x="8331" y="9374"/>
                  <a:pt x="8328" y="9365"/>
                </a:cubicBezTo>
                <a:cubicBezTo>
                  <a:pt x="8326" y="9357"/>
                  <a:pt x="8322" y="9349"/>
                  <a:pt x="8316" y="9343"/>
                </a:cubicBezTo>
                <a:cubicBezTo>
                  <a:pt x="8310" y="9337"/>
                  <a:pt x="8302" y="9332"/>
                  <a:pt x="8293" y="9328"/>
                </a:cubicBezTo>
                <a:cubicBezTo>
                  <a:pt x="8284" y="9325"/>
                  <a:pt x="8273" y="9323"/>
                  <a:pt x="8260" y="9323"/>
                </a:cubicBezTo>
                <a:cubicBezTo>
                  <a:pt x="8153" y="9323"/>
                  <a:pt x="8153" y="9323"/>
                  <a:pt x="8153" y="9323"/>
                </a:cubicBezTo>
                <a:cubicBezTo>
                  <a:pt x="8153" y="9586"/>
                  <a:pt x="8153" y="9586"/>
                  <a:pt x="8153" y="9586"/>
                </a:cubicBezTo>
                <a:cubicBezTo>
                  <a:pt x="8221" y="9586"/>
                  <a:pt x="8221" y="9586"/>
                  <a:pt x="8221" y="9586"/>
                </a:cubicBezTo>
                <a:cubicBezTo>
                  <a:pt x="8221" y="9481"/>
                  <a:pt x="8221" y="9481"/>
                  <a:pt x="8221" y="9481"/>
                </a:cubicBezTo>
                <a:cubicBezTo>
                  <a:pt x="8239" y="9481"/>
                  <a:pt x="8239" y="9481"/>
                  <a:pt x="8239" y="9481"/>
                </a:cubicBezTo>
                <a:cubicBezTo>
                  <a:pt x="8244" y="9481"/>
                  <a:pt x="8247" y="9481"/>
                  <a:pt x="8250" y="9482"/>
                </a:cubicBezTo>
                <a:cubicBezTo>
                  <a:pt x="8253" y="9484"/>
                  <a:pt x="8255" y="9486"/>
                  <a:pt x="8257" y="9488"/>
                </a:cubicBezTo>
                <a:cubicBezTo>
                  <a:pt x="8259" y="9491"/>
                  <a:pt x="8260" y="9495"/>
                  <a:pt x="8261" y="9500"/>
                </a:cubicBezTo>
                <a:cubicBezTo>
                  <a:pt x="8261" y="9505"/>
                  <a:pt x="8262" y="9511"/>
                  <a:pt x="8262" y="9518"/>
                </a:cubicBezTo>
                <a:cubicBezTo>
                  <a:pt x="8262" y="9536"/>
                  <a:pt x="8262" y="9536"/>
                  <a:pt x="8262" y="9536"/>
                </a:cubicBezTo>
                <a:cubicBezTo>
                  <a:pt x="8262" y="9539"/>
                  <a:pt x="8262" y="9542"/>
                  <a:pt x="8262" y="9546"/>
                </a:cubicBezTo>
                <a:cubicBezTo>
                  <a:pt x="8262" y="9550"/>
                  <a:pt x="8262" y="9555"/>
                  <a:pt x="8262" y="9560"/>
                </a:cubicBezTo>
                <a:cubicBezTo>
                  <a:pt x="8262" y="9565"/>
                  <a:pt x="8262" y="9569"/>
                  <a:pt x="8262" y="9574"/>
                </a:cubicBezTo>
                <a:cubicBezTo>
                  <a:pt x="8262" y="9579"/>
                  <a:pt x="8262" y="9582"/>
                  <a:pt x="8262" y="9586"/>
                </a:cubicBezTo>
                <a:cubicBezTo>
                  <a:pt x="8330" y="9586"/>
                  <a:pt x="8330" y="9586"/>
                  <a:pt x="8330" y="9586"/>
                </a:cubicBezTo>
                <a:cubicBezTo>
                  <a:pt x="8330" y="9515"/>
                  <a:pt x="8330" y="9515"/>
                  <a:pt x="8330" y="9515"/>
                </a:cubicBezTo>
                <a:cubicBezTo>
                  <a:pt x="8330" y="9498"/>
                  <a:pt x="8327" y="9484"/>
                  <a:pt x="8321" y="9474"/>
                </a:cubicBezTo>
                <a:cubicBezTo>
                  <a:pt x="8315" y="9464"/>
                  <a:pt x="8304" y="9458"/>
                  <a:pt x="8287" y="9456"/>
                </a:cubicBezTo>
                <a:close/>
                <a:moveTo>
                  <a:pt x="6893" y="9379"/>
                </a:moveTo>
                <a:cubicBezTo>
                  <a:pt x="6882" y="9379"/>
                  <a:pt x="6873" y="9383"/>
                  <a:pt x="6868" y="9390"/>
                </a:cubicBezTo>
                <a:cubicBezTo>
                  <a:pt x="6861" y="9398"/>
                  <a:pt x="6858" y="9420"/>
                  <a:pt x="6858" y="9455"/>
                </a:cubicBezTo>
                <a:cubicBezTo>
                  <a:pt x="6858" y="9489"/>
                  <a:pt x="6861" y="9510"/>
                  <a:pt x="6867" y="9519"/>
                </a:cubicBezTo>
                <a:cubicBezTo>
                  <a:pt x="6873" y="9527"/>
                  <a:pt x="6882" y="9531"/>
                  <a:pt x="6893" y="9531"/>
                </a:cubicBezTo>
                <a:cubicBezTo>
                  <a:pt x="6905" y="9531"/>
                  <a:pt x="6913" y="9527"/>
                  <a:pt x="6920" y="9519"/>
                </a:cubicBezTo>
                <a:cubicBezTo>
                  <a:pt x="6926" y="9510"/>
                  <a:pt x="6929" y="9489"/>
                  <a:pt x="6929" y="9455"/>
                </a:cubicBezTo>
                <a:cubicBezTo>
                  <a:pt x="6929" y="9420"/>
                  <a:pt x="6926" y="9398"/>
                  <a:pt x="6919" y="9390"/>
                </a:cubicBezTo>
                <a:cubicBezTo>
                  <a:pt x="6913" y="9383"/>
                  <a:pt x="6905" y="9379"/>
                  <a:pt x="6893" y="9379"/>
                </a:cubicBezTo>
                <a:close/>
                <a:moveTo>
                  <a:pt x="8235" y="9373"/>
                </a:moveTo>
                <a:cubicBezTo>
                  <a:pt x="8221" y="9373"/>
                  <a:pt x="8221" y="9373"/>
                  <a:pt x="8221" y="9373"/>
                </a:cubicBezTo>
                <a:cubicBezTo>
                  <a:pt x="8221" y="9434"/>
                  <a:pt x="8221" y="9434"/>
                  <a:pt x="8221" y="9434"/>
                </a:cubicBezTo>
                <a:cubicBezTo>
                  <a:pt x="8235" y="9434"/>
                  <a:pt x="8235" y="9434"/>
                  <a:pt x="8235" y="9434"/>
                </a:cubicBezTo>
                <a:cubicBezTo>
                  <a:pt x="8245" y="9434"/>
                  <a:pt x="8252" y="9432"/>
                  <a:pt x="8257" y="9426"/>
                </a:cubicBezTo>
                <a:cubicBezTo>
                  <a:pt x="8261" y="9420"/>
                  <a:pt x="8264" y="9412"/>
                  <a:pt x="8264" y="9403"/>
                </a:cubicBezTo>
                <a:cubicBezTo>
                  <a:pt x="8264" y="9392"/>
                  <a:pt x="8261" y="9384"/>
                  <a:pt x="8257" y="9380"/>
                </a:cubicBezTo>
                <a:cubicBezTo>
                  <a:pt x="8252" y="9375"/>
                  <a:pt x="8245" y="9373"/>
                  <a:pt x="8235" y="9373"/>
                </a:cubicBez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r>
              <a:rPr lang="en-US"/>
              <a:t>Click icon to add picture</a:t>
            </a:r>
            <a:endParaRPr lang="en-GB"/>
          </a:p>
        </p:txBody>
      </p:sp>
      <p:cxnSp>
        <p:nvCxnSpPr>
          <p:cNvPr id="12" name="Straight Connector 11">
            <a:extLst>
              <a:ext uri="{FF2B5EF4-FFF2-40B4-BE49-F238E27FC236}">
                <a16:creationId xmlns:a16="http://schemas.microsoft.com/office/drawing/2014/main" id="{76447B42-788C-4245-9655-CEF65AF6539B}"/>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ext Placeholder 7">
            <a:extLst>
              <a:ext uri="{FF2B5EF4-FFF2-40B4-BE49-F238E27FC236}">
                <a16:creationId xmlns:a16="http://schemas.microsoft.com/office/drawing/2014/main" id="{3EE441AE-B514-4679-ADE4-A1B4422E9CF5}"/>
              </a:ext>
            </a:extLst>
          </p:cNvPr>
          <p:cNvSpPr>
            <a:spLocks noGrp="1"/>
          </p:cNvSpPr>
          <p:nvPr>
            <p:ph type="body" sz="quarter" idx="37" hasCustomPrompt="1"/>
          </p:nvPr>
        </p:nvSpPr>
        <p:spPr>
          <a:xfrm>
            <a:off x="431800" y="230188"/>
            <a:ext cx="5220000"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81957308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mall Content and Image">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B726603A-8C53-446D-A6B5-02DA8C2340CE}"/>
              </a:ext>
            </a:extLst>
          </p:cNvPr>
          <p:cNvSpPr>
            <a:spLocks noGrp="1"/>
          </p:cNvSpPr>
          <p:nvPr>
            <p:ph idx="1"/>
          </p:nvPr>
        </p:nvSpPr>
        <p:spPr>
          <a:xfrm>
            <a:off x="431800" y="3924000"/>
            <a:ext cx="3024000" cy="2127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a:extLst>
              <a:ext uri="{FF2B5EF4-FFF2-40B4-BE49-F238E27FC236}">
                <a16:creationId xmlns:a16="http://schemas.microsoft.com/office/drawing/2014/main" id="{B986281A-BA6D-40F5-9200-D39C5D0A7F90}"/>
              </a:ext>
            </a:extLst>
          </p:cNvPr>
          <p:cNvSpPr>
            <a:spLocks noGrp="1"/>
          </p:cNvSpPr>
          <p:nvPr>
            <p:ph type="title"/>
          </p:nvPr>
        </p:nvSpPr>
        <p:spPr>
          <a:xfrm>
            <a:off x="431800" y="2664000"/>
            <a:ext cx="3024000" cy="1152000"/>
          </a:xfrm>
        </p:spPr>
        <p:txBody>
          <a:bodyPr/>
          <a:lstStyle/>
          <a:p>
            <a:r>
              <a:rPr lang="en-US"/>
              <a:t>Click to edit Master title style</a:t>
            </a:r>
            <a:endParaRPr lang="en-GB"/>
          </a:p>
        </p:txBody>
      </p:sp>
      <p:sp>
        <p:nvSpPr>
          <p:cNvPr id="11" name="Freeform 12">
            <a:extLst>
              <a:ext uri="{FF2B5EF4-FFF2-40B4-BE49-F238E27FC236}">
                <a16:creationId xmlns:a16="http://schemas.microsoft.com/office/drawing/2014/main" id="{60234F2E-1E25-49F8-8CF9-3A77686860F2}"/>
              </a:ext>
            </a:extLst>
          </p:cNvPr>
          <p:cNvSpPr>
            <a:spLocks noGrp="1" noEditPoints="1"/>
          </p:cNvSpPr>
          <p:nvPr>
            <p:ph type="pic" sz="quarter" idx="13"/>
          </p:nvPr>
        </p:nvSpPr>
        <p:spPr bwMode="auto">
          <a:xfrm>
            <a:off x="6096000" y="0"/>
            <a:ext cx="6096000" cy="6858000"/>
          </a:xfrm>
          <a:prstGeom prst="rect">
            <a:avLst/>
          </a:prstGeom>
          <a:solidFill>
            <a:schemeClr val="bg1">
              <a:lumMod val="85000"/>
            </a:schemeClr>
          </a:solidFill>
          <a:ln>
            <a:noFill/>
          </a:ln>
        </p:spPr>
        <p:txBody>
          <a:bodyPr vert="horz" wrap="square" lIns="91440" tIns="45720" rIns="91440" bIns="45720" numCol="1" anchor="t" anchorCtr="0" compatLnSpc="1">
            <a:prstTxWarp prst="textNoShape">
              <a:avLst/>
            </a:prstTxWarp>
          </a:bodyPr>
          <a:lstStyle/>
          <a:p>
            <a:r>
              <a:rPr lang="en-US"/>
              <a:t>Click icon to add picture</a:t>
            </a:r>
            <a:endParaRPr lang="en-GB"/>
          </a:p>
        </p:txBody>
      </p:sp>
      <p:sp>
        <p:nvSpPr>
          <p:cNvPr id="4" name="Footer Placeholder 3">
            <a:extLst>
              <a:ext uri="{FF2B5EF4-FFF2-40B4-BE49-F238E27FC236}">
                <a16:creationId xmlns:a16="http://schemas.microsoft.com/office/drawing/2014/main" id="{CB667DE7-5D72-485E-9D2A-81F0F93C6B74}"/>
              </a:ext>
            </a:extLst>
          </p:cNvPr>
          <p:cNvSpPr>
            <a:spLocks noGrp="1"/>
          </p:cNvSpPr>
          <p:nvPr>
            <p:ph type="ftr" sz="quarter" idx="16"/>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4B528ADC-6AB6-483A-8A44-00E29AEFF919}"/>
              </a:ext>
            </a:extLst>
          </p:cNvPr>
          <p:cNvSpPr>
            <a:spLocks noGrp="1"/>
          </p:cNvSpPr>
          <p:nvPr>
            <p:ph type="sldNum" sz="quarter" idx="17"/>
          </p:nvPr>
        </p:nvSpPr>
        <p:spPr/>
        <p:txBody>
          <a:bodyPr/>
          <a:lstStyle/>
          <a:p>
            <a:fld id="{3BDE516C-3F92-4BBF-8982-23C2FBFA20B2}" type="slidenum">
              <a:rPr lang="en-GB" smtClean="0"/>
              <a:pPr/>
              <a:t>‹#›</a:t>
            </a:fld>
            <a:endParaRPr lang="en-GB" dirty="0"/>
          </a:p>
        </p:txBody>
      </p:sp>
      <p:cxnSp>
        <p:nvCxnSpPr>
          <p:cNvPr id="9" name="Straight Connector 8">
            <a:extLst>
              <a:ext uri="{FF2B5EF4-FFF2-40B4-BE49-F238E27FC236}">
                <a16:creationId xmlns:a16="http://schemas.microsoft.com/office/drawing/2014/main" id="{5194BA12-0289-4DFB-A66D-A2F93E1F70E4}"/>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 Placeholder 7">
            <a:extLst>
              <a:ext uri="{FF2B5EF4-FFF2-40B4-BE49-F238E27FC236}">
                <a16:creationId xmlns:a16="http://schemas.microsoft.com/office/drawing/2014/main" id="{21BE8D4A-5071-46F8-818E-2AB47D92A180}"/>
              </a:ext>
            </a:extLst>
          </p:cNvPr>
          <p:cNvSpPr>
            <a:spLocks noGrp="1"/>
          </p:cNvSpPr>
          <p:nvPr>
            <p:ph type="body" sz="quarter" idx="37" hasCustomPrompt="1"/>
          </p:nvPr>
        </p:nvSpPr>
        <p:spPr>
          <a:xfrm>
            <a:off x="431800" y="230188"/>
            <a:ext cx="5144054"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60731517"/>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am Slid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FC8A5-AD57-4B5D-B8B8-77E3047446F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A24054B-4D1C-4D77-972F-F94D265BB2BC}"/>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C19A3A76-29A3-4B66-814A-6FC5DF2120C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F8672868-917B-4062-8F88-8FD1B1A5E365}"/>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7" name="Picture Placeholder 6">
            <a:extLst>
              <a:ext uri="{FF2B5EF4-FFF2-40B4-BE49-F238E27FC236}">
                <a16:creationId xmlns:a16="http://schemas.microsoft.com/office/drawing/2014/main" id="{79417144-B2BD-4342-AC12-5B4CC3B1A9E4}"/>
              </a:ext>
            </a:extLst>
          </p:cNvPr>
          <p:cNvSpPr>
            <a:spLocks noGrp="1"/>
          </p:cNvSpPr>
          <p:nvPr>
            <p:ph type="pic" sz="quarter" idx="13"/>
          </p:nvPr>
        </p:nvSpPr>
        <p:spPr>
          <a:xfrm>
            <a:off x="431800" y="1514475"/>
            <a:ext cx="2581200" cy="1951200"/>
          </a:xfrm>
          <a:solidFill>
            <a:schemeClr val="bg1">
              <a:lumMod val="85000"/>
            </a:schemeClr>
          </a:solidFill>
        </p:spPr>
        <p:txBody>
          <a:bodyPr/>
          <a:lstStyle/>
          <a:p>
            <a:r>
              <a:rPr lang="en-US"/>
              <a:t>Click icon to add picture</a:t>
            </a:r>
            <a:endParaRPr lang="en-GB"/>
          </a:p>
        </p:txBody>
      </p:sp>
      <p:sp>
        <p:nvSpPr>
          <p:cNvPr id="9" name="Text Placeholder 8">
            <a:extLst>
              <a:ext uri="{FF2B5EF4-FFF2-40B4-BE49-F238E27FC236}">
                <a16:creationId xmlns:a16="http://schemas.microsoft.com/office/drawing/2014/main" id="{BBC6A111-2FB8-43DD-ADE4-C9A3A918B12F}"/>
              </a:ext>
            </a:extLst>
          </p:cNvPr>
          <p:cNvSpPr>
            <a:spLocks noGrp="1"/>
          </p:cNvSpPr>
          <p:nvPr>
            <p:ph type="body" sz="quarter" idx="14"/>
          </p:nvPr>
        </p:nvSpPr>
        <p:spPr>
          <a:xfrm>
            <a:off x="431800" y="3726000"/>
            <a:ext cx="2581275" cy="2325550"/>
          </a:xfrm>
        </p:spPr>
        <p:txBody>
          <a:bodyPr/>
          <a:lstStyle>
            <a:lvl1pPr>
              <a:lnSpc>
                <a:spcPct val="100000"/>
              </a:lnSpc>
              <a:spcAft>
                <a:spcPts val="0"/>
              </a:spcAft>
              <a:defRPr sz="1600" b="1">
                <a:solidFill>
                  <a:schemeClr val="tx2"/>
                </a:solidFill>
                <a:latin typeface="+mj-lt"/>
              </a:defRPr>
            </a:lvl1pPr>
            <a:lvl2pPr>
              <a:lnSpc>
                <a:spcPct val="100000"/>
              </a:lnSpc>
              <a:spcAft>
                <a:spcPts val="1531"/>
              </a:spcAft>
              <a:defRPr sz="1500" i="0">
                <a:solidFill>
                  <a:schemeClr val="tx2"/>
                </a:solidFill>
                <a:latin typeface="+mn-lt"/>
              </a:defRPr>
            </a:lvl2pPr>
            <a:lvl3pPr marL="0" indent="0">
              <a:lnSpc>
                <a:spcPct val="120000"/>
              </a:lnSpc>
              <a:buNone/>
              <a:defRPr sz="1000"/>
            </a:lvl3pPr>
          </a:lstStyle>
          <a:p>
            <a:pPr lvl="0"/>
            <a:r>
              <a:rPr lang="en-US"/>
              <a:t>Click to edit Master text styles</a:t>
            </a:r>
          </a:p>
          <a:p>
            <a:pPr lvl="1"/>
            <a:r>
              <a:rPr lang="en-US"/>
              <a:t>Second level</a:t>
            </a:r>
          </a:p>
          <a:p>
            <a:pPr lvl="2"/>
            <a:r>
              <a:rPr lang="en-US"/>
              <a:t>Third level</a:t>
            </a:r>
          </a:p>
        </p:txBody>
      </p:sp>
      <p:sp>
        <p:nvSpPr>
          <p:cNvPr id="10" name="Picture Placeholder 6">
            <a:extLst>
              <a:ext uri="{FF2B5EF4-FFF2-40B4-BE49-F238E27FC236}">
                <a16:creationId xmlns:a16="http://schemas.microsoft.com/office/drawing/2014/main" id="{A6D5B626-4D9E-45D5-83FB-CF79B63FCE2E}"/>
              </a:ext>
            </a:extLst>
          </p:cNvPr>
          <p:cNvSpPr>
            <a:spLocks noGrp="1"/>
          </p:cNvSpPr>
          <p:nvPr>
            <p:ph type="pic" sz="quarter" idx="15"/>
          </p:nvPr>
        </p:nvSpPr>
        <p:spPr>
          <a:xfrm>
            <a:off x="3347005" y="1514475"/>
            <a:ext cx="2581200" cy="1951200"/>
          </a:xfrm>
          <a:solidFill>
            <a:schemeClr val="bg1">
              <a:lumMod val="85000"/>
            </a:schemeClr>
          </a:solidFill>
        </p:spPr>
        <p:txBody>
          <a:bodyPr/>
          <a:lstStyle/>
          <a:p>
            <a:r>
              <a:rPr lang="en-US"/>
              <a:t>Click icon to add picture</a:t>
            </a:r>
            <a:endParaRPr lang="en-GB"/>
          </a:p>
        </p:txBody>
      </p:sp>
      <p:sp>
        <p:nvSpPr>
          <p:cNvPr id="11" name="Text Placeholder 8">
            <a:extLst>
              <a:ext uri="{FF2B5EF4-FFF2-40B4-BE49-F238E27FC236}">
                <a16:creationId xmlns:a16="http://schemas.microsoft.com/office/drawing/2014/main" id="{A53F6483-6C2A-4EC3-BFC6-FA0637DF84BE}"/>
              </a:ext>
            </a:extLst>
          </p:cNvPr>
          <p:cNvSpPr>
            <a:spLocks noGrp="1"/>
          </p:cNvSpPr>
          <p:nvPr>
            <p:ph type="body" sz="quarter" idx="16"/>
          </p:nvPr>
        </p:nvSpPr>
        <p:spPr>
          <a:xfrm>
            <a:off x="3347005" y="3726000"/>
            <a:ext cx="2581275" cy="2325550"/>
          </a:xfrm>
        </p:spPr>
        <p:txBody>
          <a:bodyPr/>
          <a:lstStyle>
            <a:lvl1pPr>
              <a:lnSpc>
                <a:spcPct val="100000"/>
              </a:lnSpc>
              <a:spcAft>
                <a:spcPts val="0"/>
              </a:spcAft>
              <a:defRPr sz="1600" b="1">
                <a:solidFill>
                  <a:schemeClr val="tx2"/>
                </a:solidFill>
                <a:latin typeface="+mj-lt"/>
              </a:defRPr>
            </a:lvl1pPr>
            <a:lvl2pPr>
              <a:lnSpc>
                <a:spcPct val="100000"/>
              </a:lnSpc>
              <a:spcAft>
                <a:spcPts val="1531"/>
              </a:spcAft>
              <a:defRPr sz="1500" i="0">
                <a:solidFill>
                  <a:schemeClr val="tx2"/>
                </a:solidFill>
                <a:latin typeface="+mn-lt"/>
              </a:defRPr>
            </a:lvl2pPr>
            <a:lvl3pPr marL="0" indent="0">
              <a:lnSpc>
                <a:spcPct val="120000"/>
              </a:lnSpc>
              <a:buNone/>
              <a:defRPr sz="1000"/>
            </a:lvl3pPr>
          </a:lstStyle>
          <a:p>
            <a:pPr lvl="0"/>
            <a:r>
              <a:rPr lang="en-US"/>
              <a:t>Click to edit Master text styles</a:t>
            </a:r>
          </a:p>
          <a:p>
            <a:pPr lvl="1"/>
            <a:r>
              <a:rPr lang="en-US"/>
              <a:t>Second level</a:t>
            </a:r>
          </a:p>
          <a:p>
            <a:pPr lvl="2"/>
            <a:r>
              <a:rPr lang="en-US"/>
              <a:t>Third level</a:t>
            </a:r>
          </a:p>
        </p:txBody>
      </p:sp>
      <p:sp>
        <p:nvSpPr>
          <p:cNvPr id="12" name="Picture Placeholder 6">
            <a:extLst>
              <a:ext uri="{FF2B5EF4-FFF2-40B4-BE49-F238E27FC236}">
                <a16:creationId xmlns:a16="http://schemas.microsoft.com/office/drawing/2014/main" id="{3101C63D-CAC8-40DC-A43E-4719D7C2E3BD}"/>
              </a:ext>
            </a:extLst>
          </p:cNvPr>
          <p:cNvSpPr>
            <a:spLocks noGrp="1"/>
          </p:cNvSpPr>
          <p:nvPr>
            <p:ph type="pic" sz="quarter" idx="17"/>
          </p:nvPr>
        </p:nvSpPr>
        <p:spPr>
          <a:xfrm>
            <a:off x="6262210" y="1514475"/>
            <a:ext cx="2581200" cy="1951200"/>
          </a:xfrm>
          <a:solidFill>
            <a:schemeClr val="bg1">
              <a:lumMod val="85000"/>
            </a:schemeClr>
          </a:solidFill>
        </p:spPr>
        <p:txBody>
          <a:bodyPr/>
          <a:lstStyle/>
          <a:p>
            <a:r>
              <a:rPr lang="en-US"/>
              <a:t>Click icon to add picture</a:t>
            </a:r>
            <a:endParaRPr lang="en-GB"/>
          </a:p>
        </p:txBody>
      </p:sp>
      <p:sp>
        <p:nvSpPr>
          <p:cNvPr id="13" name="Text Placeholder 8">
            <a:extLst>
              <a:ext uri="{FF2B5EF4-FFF2-40B4-BE49-F238E27FC236}">
                <a16:creationId xmlns:a16="http://schemas.microsoft.com/office/drawing/2014/main" id="{5962A601-AFB7-472C-96C1-557EB93433A9}"/>
              </a:ext>
            </a:extLst>
          </p:cNvPr>
          <p:cNvSpPr>
            <a:spLocks noGrp="1"/>
          </p:cNvSpPr>
          <p:nvPr>
            <p:ph type="body" sz="quarter" idx="18"/>
          </p:nvPr>
        </p:nvSpPr>
        <p:spPr>
          <a:xfrm>
            <a:off x="6262210" y="3726000"/>
            <a:ext cx="2581275" cy="2325550"/>
          </a:xfrm>
        </p:spPr>
        <p:txBody>
          <a:bodyPr/>
          <a:lstStyle>
            <a:lvl1pPr>
              <a:lnSpc>
                <a:spcPct val="100000"/>
              </a:lnSpc>
              <a:spcAft>
                <a:spcPts val="0"/>
              </a:spcAft>
              <a:defRPr sz="1600" b="1">
                <a:solidFill>
                  <a:schemeClr val="tx2"/>
                </a:solidFill>
                <a:latin typeface="+mj-lt"/>
              </a:defRPr>
            </a:lvl1pPr>
            <a:lvl2pPr>
              <a:lnSpc>
                <a:spcPct val="100000"/>
              </a:lnSpc>
              <a:spcAft>
                <a:spcPts val="1531"/>
              </a:spcAft>
              <a:defRPr sz="1500" i="0">
                <a:solidFill>
                  <a:schemeClr val="tx2"/>
                </a:solidFill>
                <a:latin typeface="+mn-lt"/>
              </a:defRPr>
            </a:lvl2pPr>
            <a:lvl3pPr marL="0" indent="0">
              <a:lnSpc>
                <a:spcPct val="120000"/>
              </a:lnSpc>
              <a:buNone/>
              <a:defRPr sz="1000"/>
            </a:lvl3pPr>
          </a:lstStyle>
          <a:p>
            <a:pPr lvl="0"/>
            <a:r>
              <a:rPr lang="en-US"/>
              <a:t>Click to edit Master text styles</a:t>
            </a:r>
          </a:p>
          <a:p>
            <a:pPr lvl="1"/>
            <a:r>
              <a:rPr lang="en-US"/>
              <a:t>Second level</a:t>
            </a:r>
          </a:p>
          <a:p>
            <a:pPr lvl="2"/>
            <a:r>
              <a:rPr lang="en-US"/>
              <a:t>Third level</a:t>
            </a:r>
          </a:p>
        </p:txBody>
      </p:sp>
      <p:sp>
        <p:nvSpPr>
          <p:cNvPr id="14" name="Picture Placeholder 6">
            <a:extLst>
              <a:ext uri="{FF2B5EF4-FFF2-40B4-BE49-F238E27FC236}">
                <a16:creationId xmlns:a16="http://schemas.microsoft.com/office/drawing/2014/main" id="{B866BF3C-9900-4C22-8B9E-D78FBB507183}"/>
              </a:ext>
            </a:extLst>
          </p:cNvPr>
          <p:cNvSpPr>
            <a:spLocks noGrp="1"/>
          </p:cNvSpPr>
          <p:nvPr>
            <p:ph type="pic" sz="quarter" idx="19"/>
          </p:nvPr>
        </p:nvSpPr>
        <p:spPr>
          <a:xfrm>
            <a:off x="9177414" y="1514475"/>
            <a:ext cx="2581200" cy="1951200"/>
          </a:xfrm>
          <a:solidFill>
            <a:schemeClr val="bg1">
              <a:lumMod val="85000"/>
            </a:schemeClr>
          </a:solidFill>
        </p:spPr>
        <p:txBody>
          <a:bodyPr/>
          <a:lstStyle/>
          <a:p>
            <a:r>
              <a:rPr lang="en-US"/>
              <a:t>Click icon to add picture</a:t>
            </a:r>
            <a:endParaRPr lang="en-GB"/>
          </a:p>
        </p:txBody>
      </p:sp>
      <p:sp>
        <p:nvSpPr>
          <p:cNvPr id="15" name="Text Placeholder 8">
            <a:extLst>
              <a:ext uri="{FF2B5EF4-FFF2-40B4-BE49-F238E27FC236}">
                <a16:creationId xmlns:a16="http://schemas.microsoft.com/office/drawing/2014/main" id="{E4C2EB58-8FF9-4F61-9753-FE65F6506584}"/>
              </a:ext>
            </a:extLst>
          </p:cNvPr>
          <p:cNvSpPr>
            <a:spLocks noGrp="1"/>
          </p:cNvSpPr>
          <p:nvPr>
            <p:ph type="body" sz="quarter" idx="20"/>
          </p:nvPr>
        </p:nvSpPr>
        <p:spPr>
          <a:xfrm>
            <a:off x="9177414" y="3726000"/>
            <a:ext cx="2581275" cy="2325550"/>
          </a:xfrm>
        </p:spPr>
        <p:txBody>
          <a:bodyPr/>
          <a:lstStyle>
            <a:lvl1pPr>
              <a:lnSpc>
                <a:spcPct val="100000"/>
              </a:lnSpc>
              <a:spcAft>
                <a:spcPts val="0"/>
              </a:spcAft>
              <a:defRPr sz="1600" b="1">
                <a:solidFill>
                  <a:schemeClr val="tx2"/>
                </a:solidFill>
                <a:latin typeface="+mj-lt"/>
              </a:defRPr>
            </a:lvl1pPr>
            <a:lvl2pPr>
              <a:lnSpc>
                <a:spcPct val="100000"/>
              </a:lnSpc>
              <a:spcAft>
                <a:spcPts val="1531"/>
              </a:spcAft>
              <a:defRPr sz="1500" i="0">
                <a:solidFill>
                  <a:schemeClr val="tx2"/>
                </a:solidFill>
                <a:latin typeface="+mn-lt"/>
              </a:defRPr>
            </a:lvl2pPr>
            <a:lvl3pPr marL="0" indent="0">
              <a:lnSpc>
                <a:spcPct val="120000"/>
              </a:lnSpc>
              <a:buNone/>
              <a:defRPr sz="1000"/>
            </a:lvl3pPr>
          </a:lstStyle>
          <a:p>
            <a:pPr lvl="0"/>
            <a:r>
              <a:rPr lang="en-US"/>
              <a:t>Click to edit Master text styles</a:t>
            </a:r>
          </a:p>
          <a:p>
            <a:pPr lvl="1"/>
            <a:r>
              <a:rPr lang="en-US"/>
              <a:t>Second level</a:t>
            </a:r>
          </a:p>
          <a:p>
            <a:pPr lvl="2"/>
            <a:r>
              <a:rPr lang="en-US"/>
              <a:t>Third level</a:t>
            </a:r>
          </a:p>
        </p:txBody>
      </p:sp>
      <p:sp>
        <p:nvSpPr>
          <p:cNvPr id="17" name="Text Placeholder 7">
            <a:extLst>
              <a:ext uri="{FF2B5EF4-FFF2-40B4-BE49-F238E27FC236}">
                <a16:creationId xmlns:a16="http://schemas.microsoft.com/office/drawing/2014/main" id="{5A5AADFE-9253-4FF7-85F0-A205E7B647F9}"/>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4008850509"/>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am Slid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E91B6-61DC-4029-A0FC-6314B7DAA8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36857D2-CCCA-4DE8-B73E-F5AD165F54A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53AEB7A0-74C4-4257-A367-D472C5EDC3D7}"/>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76717EFD-D431-4736-877E-0BF161F96975}"/>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6" name="Picture Placeholder 6">
            <a:extLst>
              <a:ext uri="{FF2B5EF4-FFF2-40B4-BE49-F238E27FC236}">
                <a16:creationId xmlns:a16="http://schemas.microsoft.com/office/drawing/2014/main" id="{5766D835-3C33-4D89-B506-9AE51EA3F761}"/>
              </a:ext>
            </a:extLst>
          </p:cNvPr>
          <p:cNvSpPr>
            <a:spLocks noGrp="1"/>
          </p:cNvSpPr>
          <p:nvPr>
            <p:ph type="pic" sz="quarter" idx="13"/>
          </p:nvPr>
        </p:nvSpPr>
        <p:spPr>
          <a:xfrm>
            <a:off x="431800" y="1514475"/>
            <a:ext cx="1796400" cy="1357200"/>
          </a:xfrm>
          <a:solidFill>
            <a:schemeClr val="bg1">
              <a:lumMod val="85000"/>
            </a:schemeClr>
          </a:solidFill>
        </p:spPr>
        <p:txBody>
          <a:bodyPr/>
          <a:lstStyle/>
          <a:p>
            <a:r>
              <a:rPr lang="en-US"/>
              <a:t>Click icon to add picture</a:t>
            </a:r>
            <a:endParaRPr lang="en-GB"/>
          </a:p>
        </p:txBody>
      </p:sp>
      <p:sp>
        <p:nvSpPr>
          <p:cNvPr id="7" name="Text Placeholder 8">
            <a:extLst>
              <a:ext uri="{FF2B5EF4-FFF2-40B4-BE49-F238E27FC236}">
                <a16:creationId xmlns:a16="http://schemas.microsoft.com/office/drawing/2014/main" id="{11EC7EDE-AA9A-4CE9-995E-F0844A068DF1}"/>
              </a:ext>
            </a:extLst>
          </p:cNvPr>
          <p:cNvSpPr>
            <a:spLocks noGrp="1"/>
          </p:cNvSpPr>
          <p:nvPr>
            <p:ph type="body" sz="quarter" idx="14"/>
          </p:nvPr>
        </p:nvSpPr>
        <p:spPr>
          <a:xfrm>
            <a:off x="431800" y="3024000"/>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2" name="Picture Placeholder 6">
            <a:extLst>
              <a:ext uri="{FF2B5EF4-FFF2-40B4-BE49-F238E27FC236}">
                <a16:creationId xmlns:a16="http://schemas.microsoft.com/office/drawing/2014/main" id="{4BF24339-BFDC-4ABC-842E-22BC9FD5DF6F}"/>
              </a:ext>
            </a:extLst>
          </p:cNvPr>
          <p:cNvSpPr>
            <a:spLocks noGrp="1"/>
          </p:cNvSpPr>
          <p:nvPr>
            <p:ph type="pic" sz="quarter" idx="17"/>
          </p:nvPr>
        </p:nvSpPr>
        <p:spPr>
          <a:xfrm>
            <a:off x="431800" y="3828256"/>
            <a:ext cx="1796400" cy="1357200"/>
          </a:xfrm>
          <a:solidFill>
            <a:schemeClr val="bg1">
              <a:lumMod val="85000"/>
            </a:schemeClr>
          </a:solidFill>
        </p:spPr>
        <p:txBody>
          <a:bodyPr/>
          <a:lstStyle/>
          <a:p>
            <a:r>
              <a:rPr lang="en-US"/>
              <a:t>Click icon to add picture</a:t>
            </a:r>
            <a:endParaRPr lang="en-GB"/>
          </a:p>
        </p:txBody>
      </p:sp>
      <p:sp>
        <p:nvSpPr>
          <p:cNvPr id="13" name="Text Placeholder 8">
            <a:extLst>
              <a:ext uri="{FF2B5EF4-FFF2-40B4-BE49-F238E27FC236}">
                <a16:creationId xmlns:a16="http://schemas.microsoft.com/office/drawing/2014/main" id="{FBE6D9AC-523A-4B34-9626-0DD756F317FC}"/>
              </a:ext>
            </a:extLst>
          </p:cNvPr>
          <p:cNvSpPr>
            <a:spLocks noGrp="1"/>
          </p:cNvSpPr>
          <p:nvPr>
            <p:ph type="body" sz="quarter" idx="18"/>
          </p:nvPr>
        </p:nvSpPr>
        <p:spPr>
          <a:xfrm>
            <a:off x="431800" y="5343525"/>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4" name="Picture Placeholder 6">
            <a:extLst>
              <a:ext uri="{FF2B5EF4-FFF2-40B4-BE49-F238E27FC236}">
                <a16:creationId xmlns:a16="http://schemas.microsoft.com/office/drawing/2014/main" id="{83F796E1-863D-4BBC-80CF-46B5D3E9F8BB}"/>
              </a:ext>
            </a:extLst>
          </p:cNvPr>
          <p:cNvSpPr>
            <a:spLocks noGrp="1"/>
          </p:cNvSpPr>
          <p:nvPr>
            <p:ph type="pic" sz="quarter" idx="19"/>
          </p:nvPr>
        </p:nvSpPr>
        <p:spPr>
          <a:xfrm>
            <a:off x="3399467" y="1514475"/>
            <a:ext cx="1796400" cy="1357200"/>
          </a:xfrm>
          <a:solidFill>
            <a:schemeClr val="bg1">
              <a:lumMod val="85000"/>
            </a:schemeClr>
          </a:solidFill>
        </p:spPr>
        <p:txBody>
          <a:bodyPr/>
          <a:lstStyle/>
          <a:p>
            <a:r>
              <a:rPr lang="en-US"/>
              <a:t>Click icon to add picture</a:t>
            </a:r>
            <a:endParaRPr lang="en-GB"/>
          </a:p>
        </p:txBody>
      </p:sp>
      <p:sp>
        <p:nvSpPr>
          <p:cNvPr id="15" name="Text Placeholder 8">
            <a:extLst>
              <a:ext uri="{FF2B5EF4-FFF2-40B4-BE49-F238E27FC236}">
                <a16:creationId xmlns:a16="http://schemas.microsoft.com/office/drawing/2014/main" id="{E708122E-43B0-4D47-9E82-397E19EA3AB0}"/>
              </a:ext>
            </a:extLst>
          </p:cNvPr>
          <p:cNvSpPr>
            <a:spLocks noGrp="1"/>
          </p:cNvSpPr>
          <p:nvPr>
            <p:ph type="body" sz="quarter" idx="20"/>
          </p:nvPr>
        </p:nvSpPr>
        <p:spPr>
          <a:xfrm>
            <a:off x="3399467" y="3024000"/>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6" name="Picture Placeholder 6">
            <a:extLst>
              <a:ext uri="{FF2B5EF4-FFF2-40B4-BE49-F238E27FC236}">
                <a16:creationId xmlns:a16="http://schemas.microsoft.com/office/drawing/2014/main" id="{20C9693D-50D9-46B1-BE9D-08577886A2E4}"/>
              </a:ext>
            </a:extLst>
          </p:cNvPr>
          <p:cNvSpPr>
            <a:spLocks noGrp="1"/>
          </p:cNvSpPr>
          <p:nvPr>
            <p:ph type="pic" sz="quarter" idx="21"/>
          </p:nvPr>
        </p:nvSpPr>
        <p:spPr>
          <a:xfrm>
            <a:off x="3399467" y="3828256"/>
            <a:ext cx="1796400" cy="1357200"/>
          </a:xfrm>
          <a:solidFill>
            <a:schemeClr val="bg1">
              <a:lumMod val="85000"/>
            </a:schemeClr>
          </a:solidFill>
        </p:spPr>
        <p:txBody>
          <a:bodyPr/>
          <a:lstStyle/>
          <a:p>
            <a:r>
              <a:rPr lang="en-US"/>
              <a:t>Click icon to add picture</a:t>
            </a:r>
            <a:endParaRPr lang="en-GB"/>
          </a:p>
        </p:txBody>
      </p:sp>
      <p:sp>
        <p:nvSpPr>
          <p:cNvPr id="17" name="Text Placeholder 8">
            <a:extLst>
              <a:ext uri="{FF2B5EF4-FFF2-40B4-BE49-F238E27FC236}">
                <a16:creationId xmlns:a16="http://schemas.microsoft.com/office/drawing/2014/main" id="{34FDC31F-AC69-4BCE-94CD-40CF7F10C863}"/>
              </a:ext>
            </a:extLst>
          </p:cNvPr>
          <p:cNvSpPr>
            <a:spLocks noGrp="1"/>
          </p:cNvSpPr>
          <p:nvPr>
            <p:ph type="body" sz="quarter" idx="22"/>
          </p:nvPr>
        </p:nvSpPr>
        <p:spPr>
          <a:xfrm>
            <a:off x="3399467" y="5343525"/>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8" name="Picture Placeholder 6">
            <a:extLst>
              <a:ext uri="{FF2B5EF4-FFF2-40B4-BE49-F238E27FC236}">
                <a16:creationId xmlns:a16="http://schemas.microsoft.com/office/drawing/2014/main" id="{7130E2AA-3DCB-451D-94C4-9B358645BA0E}"/>
              </a:ext>
            </a:extLst>
          </p:cNvPr>
          <p:cNvSpPr>
            <a:spLocks noGrp="1"/>
          </p:cNvSpPr>
          <p:nvPr>
            <p:ph type="pic" sz="quarter" idx="23"/>
          </p:nvPr>
        </p:nvSpPr>
        <p:spPr>
          <a:xfrm>
            <a:off x="6367134" y="1514475"/>
            <a:ext cx="1796400" cy="1357200"/>
          </a:xfrm>
          <a:solidFill>
            <a:schemeClr val="bg1">
              <a:lumMod val="85000"/>
            </a:schemeClr>
          </a:solidFill>
        </p:spPr>
        <p:txBody>
          <a:bodyPr/>
          <a:lstStyle/>
          <a:p>
            <a:r>
              <a:rPr lang="en-US"/>
              <a:t>Click icon to add picture</a:t>
            </a:r>
            <a:endParaRPr lang="en-GB"/>
          </a:p>
        </p:txBody>
      </p:sp>
      <p:sp>
        <p:nvSpPr>
          <p:cNvPr id="19" name="Text Placeholder 8">
            <a:extLst>
              <a:ext uri="{FF2B5EF4-FFF2-40B4-BE49-F238E27FC236}">
                <a16:creationId xmlns:a16="http://schemas.microsoft.com/office/drawing/2014/main" id="{5FAEC436-0C18-45ED-BF75-AFB3738A2EF2}"/>
              </a:ext>
            </a:extLst>
          </p:cNvPr>
          <p:cNvSpPr>
            <a:spLocks noGrp="1"/>
          </p:cNvSpPr>
          <p:nvPr>
            <p:ph type="body" sz="quarter" idx="24"/>
          </p:nvPr>
        </p:nvSpPr>
        <p:spPr>
          <a:xfrm>
            <a:off x="6367134" y="3024000"/>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0" name="Picture Placeholder 6">
            <a:extLst>
              <a:ext uri="{FF2B5EF4-FFF2-40B4-BE49-F238E27FC236}">
                <a16:creationId xmlns:a16="http://schemas.microsoft.com/office/drawing/2014/main" id="{ADEA6F9D-4129-4640-907C-9E0FAD133E02}"/>
              </a:ext>
            </a:extLst>
          </p:cNvPr>
          <p:cNvSpPr>
            <a:spLocks noGrp="1"/>
          </p:cNvSpPr>
          <p:nvPr>
            <p:ph type="pic" sz="quarter" idx="25"/>
          </p:nvPr>
        </p:nvSpPr>
        <p:spPr>
          <a:xfrm>
            <a:off x="6367134" y="3828256"/>
            <a:ext cx="1796400" cy="1357200"/>
          </a:xfrm>
          <a:solidFill>
            <a:schemeClr val="bg1">
              <a:lumMod val="85000"/>
            </a:schemeClr>
          </a:solidFill>
        </p:spPr>
        <p:txBody>
          <a:bodyPr/>
          <a:lstStyle/>
          <a:p>
            <a:r>
              <a:rPr lang="en-US"/>
              <a:t>Click icon to add picture</a:t>
            </a:r>
            <a:endParaRPr lang="en-GB"/>
          </a:p>
        </p:txBody>
      </p:sp>
      <p:sp>
        <p:nvSpPr>
          <p:cNvPr id="21" name="Text Placeholder 8">
            <a:extLst>
              <a:ext uri="{FF2B5EF4-FFF2-40B4-BE49-F238E27FC236}">
                <a16:creationId xmlns:a16="http://schemas.microsoft.com/office/drawing/2014/main" id="{349E6C16-43A2-4313-9341-5C8DE8EE3FA4}"/>
              </a:ext>
            </a:extLst>
          </p:cNvPr>
          <p:cNvSpPr>
            <a:spLocks noGrp="1"/>
          </p:cNvSpPr>
          <p:nvPr>
            <p:ph type="body" sz="quarter" idx="26"/>
          </p:nvPr>
        </p:nvSpPr>
        <p:spPr>
          <a:xfrm>
            <a:off x="6367134" y="5343525"/>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2" name="Picture Placeholder 6">
            <a:extLst>
              <a:ext uri="{FF2B5EF4-FFF2-40B4-BE49-F238E27FC236}">
                <a16:creationId xmlns:a16="http://schemas.microsoft.com/office/drawing/2014/main" id="{6D63951C-D578-4814-A4E1-FADF72ECC476}"/>
              </a:ext>
            </a:extLst>
          </p:cNvPr>
          <p:cNvSpPr>
            <a:spLocks noGrp="1"/>
          </p:cNvSpPr>
          <p:nvPr>
            <p:ph type="pic" sz="quarter" idx="27"/>
          </p:nvPr>
        </p:nvSpPr>
        <p:spPr>
          <a:xfrm>
            <a:off x="9334800" y="1514475"/>
            <a:ext cx="1796400" cy="1357200"/>
          </a:xfrm>
          <a:solidFill>
            <a:schemeClr val="bg1">
              <a:lumMod val="85000"/>
            </a:schemeClr>
          </a:solidFill>
        </p:spPr>
        <p:txBody>
          <a:bodyPr/>
          <a:lstStyle/>
          <a:p>
            <a:r>
              <a:rPr lang="en-US"/>
              <a:t>Click icon to add picture</a:t>
            </a:r>
            <a:endParaRPr lang="en-GB"/>
          </a:p>
        </p:txBody>
      </p:sp>
      <p:sp>
        <p:nvSpPr>
          <p:cNvPr id="23" name="Text Placeholder 8">
            <a:extLst>
              <a:ext uri="{FF2B5EF4-FFF2-40B4-BE49-F238E27FC236}">
                <a16:creationId xmlns:a16="http://schemas.microsoft.com/office/drawing/2014/main" id="{67BCA932-1DF6-4043-8F12-BA218DE22A4F}"/>
              </a:ext>
            </a:extLst>
          </p:cNvPr>
          <p:cNvSpPr>
            <a:spLocks noGrp="1"/>
          </p:cNvSpPr>
          <p:nvPr>
            <p:ph type="body" sz="quarter" idx="28"/>
          </p:nvPr>
        </p:nvSpPr>
        <p:spPr>
          <a:xfrm>
            <a:off x="9334800" y="3024000"/>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4" name="Picture Placeholder 6">
            <a:extLst>
              <a:ext uri="{FF2B5EF4-FFF2-40B4-BE49-F238E27FC236}">
                <a16:creationId xmlns:a16="http://schemas.microsoft.com/office/drawing/2014/main" id="{3E239AA9-8ED2-45A4-8F39-151A617EA226}"/>
              </a:ext>
            </a:extLst>
          </p:cNvPr>
          <p:cNvSpPr>
            <a:spLocks noGrp="1"/>
          </p:cNvSpPr>
          <p:nvPr>
            <p:ph type="pic" sz="quarter" idx="29"/>
          </p:nvPr>
        </p:nvSpPr>
        <p:spPr>
          <a:xfrm>
            <a:off x="9334800" y="3828256"/>
            <a:ext cx="1796400" cy="1357200"/>
          </a:xfrm>
          <a:solidFill>
            <a:schemeClr val="bg1">
              <a:lumMod val="85000"/>
            </a:schemeClr>
          </a:solidFill>
        </p:spPr>
        <p:txBody>
          <a:bodyPr/>
          <a:lstStyle/>
          <a:p>
            <a:r>
              <a:rPr lang="en-US"/>
              <a:t>Click icon to add picture</a:t>
            </a:r>
            <a:endParaRPr lang="en-GB"/>
          </a:p>
        </p:txBody>
      </p:sp>
      <p:sp>
        <p:nvSpPr>
          <p:cNvPr id="25" name="Text Placeholder 8">
            <a:extLst>
              <a:ext uri="{FF2B5EF4-FFF2-40B4-BE49-F238E27FC236}">
                <a16:creationId xmlns:a16="http://schemas.microsoft.com/office/drawing/2014/main" id="{9CE0052F-40CA-40D3-87AC-E0787BE3FB76}"/>
              </a:ext>
            </a:extLst>
          </p:cNvPr>
          <p:cNvSpPr>
            <a:spLocks noGrp="1"/>
          </p:cNvSpPr>
          <p:nvPr>
            <p:ph type="body" sz="quarter" idx="30"/>
          </p:nvPr>
        </p:nvSpPr>
        <p:spPr>
          <a:xfrm>
            <a:off x="9334800" y="5343525"/>
            <a:ext cx="17964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7" name="Text Placeholder 7">
            <a:extLst>
              <a:ext uri="{FF2B5EF4-FFF2-40B4-BE49-F238E27FC236}">
                <a16:creationId xmlns:a16="http://schemas.microsoft.com/office/drawing/2014/main" id="{55BE78FA-2D62-43D9-8A83-5F9475BDBEBB}"/>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979295348"/>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DCC1-86ED-47A4-AC2F-6FF69D863F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34903F5-A7F9-409B-BDD5-11CCF4660646}"/>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D802A46-5A7C-41AF-BCBF-6D1BC851F45C}"/>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72CD09EF-46D4-4AA8-B812-DD2921033044}"/>
              </a:ext>
            </a:extLst>
          </p:cNvPr>
          <p:cNvSpPr>
            <a:spLocks noGrp="1"/>
          </p:cNvSpPr>
          <p:nvPr>
            <p:ph type="sldNum" sz="quarter" idx="12"/>
          </p:nvPr>
        </p:nvSpPr>
        <p:spPr/>
        <p:txBody>
          <a:bodyPr/>
          <a:lstStyle/>
          <a:p>
            <a:fld id="{3BDE516C-3F92-4BBF-8982-23C2FBFA20B2}" type="slidenum">
              <a:rPr lang="en-GB" smtClean="0"/>
              <a:pPr/>
              <a:t>‹#›</a:t>
            </a:fld>
            <a:endParaRPr lang="en-GB"/>
          </a:p>
        </p:txBody>
      </p:sp>
      <p:sp>
        <p:nvSpPr>
          <p:cNvPr id="6" name="Picture Placeholder 6">
            <a:extLst>
              <a:ext uri="{FF2B5EF4-FFF2-40B4-BE49-F238E27FC236}">
                <a16:creationId xmlns:a16="http://schemas.microsoft.com/office/drawing/2014/main" id="{F04C1A79-5FE8-41D3-A6F4-82C84A0F3F67}"/>
              </a:ext>
            </a:extLst>
          </p:cNvPr>
          <p:cNvSpPr>
            <a:spLocks noGrp="1"/>
          </p:cNvSpPr>
          <p:nvPr>
            <p:ph type="pic" sz="quarter" idx="13"/>
          </p:nvPr>
        </p:nvSpPr>
        <p:spPr>
          <a:xfrm>
            <a:off x="427369" y="1514475"/>
            <a:ext cx="1612800" cy="1288800"/>
          </a:xfrm>
          <a:solidFill>
            <a:schemeClr val="bg1">
              <a:lumMod val="85000"/>
            </a:schemeClr>
          </a:solidFill>
        </p:spPr>
        <p:txBody>
          <a:bodyPr/>
          <a:lstStyle/>
          <a:p>
            <a:r>
              <a:rPr lang="en-US"/>
              <a:t>Click icon to add picture</a:t>
            </a:r>
            <a:endParaRPr lang="en-GB"/>
          </a:p>
        </p:txBody>
      </p:sp>
      <p:sp>
        <p:nvSpPr>
          <p:cNvPr id="7" name="Text Placeholder 8">
            <a:extLst>
              <a:ext uri="{FF2B5EF4-FFF2-40B4-BE49-F238E27FC236}">
                <a16:creationId xmlns:a16="http://schemas.microsoft.com/office/drawing/2014/main" id="{FAFDD362-F07E-45CA-B979-A4B16989E450}"/>
              </a:ext>
            </a:extLst>
          </p:cNvPr>
          <p:cNvSpPr>
            <a:spLocks noGrp="1"/>
          </p:cNvSpPr>
          <p:nvPr>
            <p:ph type="body" sz="quarter" idx="14"/>
          </p:nvPr>
        </p:nvSpPr>
        <p:spPr>
          <a:xfrm>
            <a:off x="427369"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8" name="Picture Placeholder 6">
            <a:extLst>
              <a:ext uri="{FF2B5EF4-FFF2-40B4-BE49-F238E27FC236}">
                <a16:creationId xmlns:a16="http://schemas.microsoft.com/office/drawing/2014/main" id="{B7F41561-6E59-4794-B236-7781A1E57FF1}"/>
              </a:ext>
            </a:extLst>
          </p:cNvPr>
          <p:cNvSpPr>
            <a:spLocks noGrp="1"/>
          </p:cNvSpPr>
          <p:nvPr>
            <p:ph type="pic" sz="quarter" idx="15"/>
          </p:nvPr>
        </p:nvSpPr>
        <p:spPr>
          <a:xfrm>
            <a:off x="427369" y="3668400"/>
            <a:ext cx="1612800" cy="1288800"/>
          </a:xfrm>
          <a:solidFill>
            <a:schemeClr val="bg1">
              <a:lumMod val="85000"/>
            </a:schemeClr>
          </a:solidFill>
        </p:spPr>
        <p:txBody>
          <a:bodyPr/>
          <a:lstStyle/>
          <a:p>
            <a:r>
              <a:rPr lang="en-US"/>
              <a:t>Click icon to add picture</a:t>
            </a:r>
            <a:endParaRPr lang="en-GB"/>
          </a:p>
        </p:txBody>
      </p:sp>
      <p:sp>
        <p:nvSpPr>
          <p:cNvPr id="9" name="Text Placeholder 8">
            <a:extLst>
              <a:ext uri="{FF2B5EF4-FFF2-40B4-BE49-F238E27FC236}">
                <a16:creationId xmlns:a16="http://schemas.microsoft.com/office/drawing/2014/main" id="{4C2ED38D-15AF-44D3-91D1-6E25DA4049DF}"/>
              </a:ext>
            </a:extLst>
          </p:cNvPr>
          <p:cNvSpPr>
            <a:spLocks noGrp="1"/>
          </p:cNvSpPr>
          <p:nvPr>
            <p:ph type="body" sz="quarter" idx="16"/>
          </p:nvPr>
        </p:nvSpPr>
        <p:spPr>
          <a:xfrm>
            <a:off x="427369"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0" name="Picture Placeholder 6">
            <a:extLst>
              <a:ext uri="{FF2B5EF4-FFF2-40B4-BE49-F238E27FC236}">
                <a16:creationId xmlns:a16="http://schemas.microsoft.com/office/drawing/2014/main" id="{6C739BFA-2C92-40A0-9A99-85FC5115944C}"/>
              </a:ext>
            </a:extLst>
          </p:cNvPr>
          <p:cNvSpPr>
            <a:spLocks noGrp="1"/>
          </p:cNvSpPr>
          <p:nvPr>
            <p:ph type="pic" sz="quarter" idx="17"/>
          </p:nvPr>
        </p:nvSpPr>
        <p:spPr>
          <a:xfrm>
            <a:off x="2371058" y="1514475"/>
            <a:ext cx="1612800" cy="1288800"/>
          </a:xfrm>
          <a:solidFill>
            <a:schemeClr val="bg1">
              <a:lumMod val="85000"/>
            </a:schemeClr>
          </a:solidFill>
        </p:spPr>
        <p:txBody>
          <a:bodyPr/>
          <a:lstStyle/>
          <a:p>
            <a:r>
              <a:rPr lang="en-US"/>
              <a:t>Click icon to add picture</a:t>
            </a:r>
            <a:endParaRPr lang="en-GB"/>
          </a:p>
        </p:txBody>
      </p:sp>
      <p:sp>
        <p:nvSpPr>
          <p:cNvPr id="11" name="Text Placeholder 8">
            <a:extLst>
              <a:ext uri="{FF2B5EF4-FFF2-40B4-BE49-F238E27FC236}">
                <a16:creationId xmlns:a16="http://schemas.microsoft.com/office/drawing/2014/main" id="{1F4038CC-C25F-4D86-8B68-510EC31A6B03}"/>
              </a:ext>
            </a:extLst>
          </p:cNvPr>
          <p:cNvSpPr>
            <a:spLocks noGrp="1"/>
          </p:cNvSpPr>
          <p:nvPr>
            <p:ph type="body" sz="quarter" idx="18"/>
          </p:nvPr>
        </p:nvSpPr>
        <p:spPr>
          <a:xfrm>
            <a:off x="2371058"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2" name="Picture Placeholder 6">
            <a:extLst>
              <a:ext uri="{FF2B5EF4-FFF2-40B4-BE49-F238E27FC236}">
                <a16:creationId xmlns:a16="http://schemas.microsoft.com/office/drawing/2014/main" id="{E24F9490-DB41-4C5C-A223-383DEBD3C6EB}"/>
              </a:ext>
            </a:extLst>
          </p:cNvPr>
          <p:cNvSpPr>
            <a:spLocks noGrp="1"/>
          </p:cNvSpPr>
          <p:nvPr>
            <p:ph type="pic" sz="quarter" idx="19"/>
          </p:nvPr>
        </p:nvSpPr>
        <p:spPr>
          <a:xfrm>
            <a:off x="2371058" y="3668400"/>
            <a:ext cx="1612800" cy="1288800"/>
          </a:xfrm>
          <a:solidFill>
            <a:schemeClr val="bg1">
              <a:lumMod val="85000"/>
            </a:schemeClr>
          </a:solidFill>
        </p:spPr>
        <p:txBody>
          <a:bodyPr/>
          <a:lstStyle/>
          <a:p>
            <a:r>
              <a:rPr lang="en-US"/>
              <a:t>Click icon to add picture</a:t>
            </a:r>
            <a:endParaRPr lang="en-GB"/>
          </a:p>
        </p:txBody>
      </p:sp>
      <p:sp>
        <p:nvSpPr>
          <p:cNvPr id="13" name="Text Placeholder 8">
            <a:extLst>
              <a:ext uri="{FF2B5EF4-FFF2-40B4-BE49-F238E27FC236}">
                <a16:creationId xmlns:a16="http://schemas.microsoft.com/office/drawing/2014/main" id="{4243A1FC-1953-463E-9518-7F979D12384E}"/>
              </a:ext>
            </a:extLst>
          </p:cNvPr>
          <p:cNvSpPr>
            <a:spLocks noGrp="1"/>
          </p:cNvSpPr>
          <p:nvPr>
            <p:ph type="body" sz="quarter" idx="20"/>
          </p:nvPr>
        </p:nvSpPr>
        <p:spPr>
          <a:xfrm>
            <a:off x="2371058"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4" name="Picture Placeholder 6">
            <a:extLst>
              <a:ext uri="{FF2B5EF4-FFF2-40B4-BE49-F238E27FC236}">
                <a16:creationId xmlns:a16="http://schemas.microsoft.com/office/drawing/2014/main" id="{F1C7F1F7-5334-41CC-B663-574C3C58334F}"/>
              </a:ext>
            </a:extLst>
          </p:cNvPr>
          <p:cNvSpPr>
            <a:spLocks noGrp="1"/>
          </p:cNvSpPr>
          <p:nvPr>
            <p:ph type="pic" sz="quarter" idx="21"/>
          </p:nvPr>
        </p:nvSpPr>
        <p:spPr>
          <a:xfrm>
            <a:off x="4314747" y="1514475"/>
            <a:ext cx="1612800" cy="1288800"/>
          </a:xfrm>
          <a:solidFill>
            <a:schemeClr val="bg1">
              <a:lumMod val="85000"/>
            </a:schemeClr>
          </a:solidFill>
        </p:spPr>
        <p:txBody>
          <a:bodyPr/>
          <a:lstStyle/>
          <a:p>
            <a:r>
              <a:rPr lang="en-US"/>
              <a:t>Click icon to add picture</a:t>
            </a:r>
            <a:endParaRPr lang="en-GB"/>
          </a:p>
        </p:txBody>
      </p:sp>
      <p:sp>
        <p:nvSpPr>
          <p:cNvPr id="15" name="Text Placeholder 8">
            <a:extLst>
              <a:ext uri="{FF2B5EF4-FFF2-40B4-BE49-F238E27FC236}">
                <a16:creationId xmlns:a16="http://schemas.microsoft.com/office/drawing/2014/main" id="{12D6E8E3-214D-48C7-A7C3-0CE4223BA033}"/>
              </a:ext>
            </a:extLst>
          </p:cNvPr>
          <p:cNvSpPr>
            <a:spLocks noGrp="1"/>
          </p:cNvSpPr>
          <p:nvPr>
            <p:ph type="body" sz="quarter" idx="22"/>
          </p:nvPr>
        </p:nvSpPr>
        <p:spPr>
          <a:xfrm>
            <a:off x="4314747"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6" name="Picture Placeholder 6">
            <a:extLst>
              <a:ext uri="{FF2B5EF4-FFF2-40B4-BE49-F238E27FC236}">
                <a16:creationId xmlns:a16="http://schemas.microsoft.com/office/drawing/2014/main" id="{E07A808A-4998-495F-A7FE-348E988B4C2E}"/>
              </a:ext>
            </a:extLst>
          </p:cNvPr>
          <p:cNvSpPr>
            <a:spLocks noGrp="1"/>
          </p:cNvSpPr>
          <p:nvPr>
            <p:ph type="pic" sz="quarter" idx="23"/>
          </p:nvPr>
        </p:nvSpPr>
        <p:spPr>
          <a:xfrm>
            <a:off x="4314747" y="3668400"/>
            <a:ext cx="1612800" cy="1288800"/>
          </a:xfrm>
          <a:solidFill>
            <a:schemeClr val="bg1">
              <a:lumMod val="85000"/>
            </a:schemeClr>
          </a:solidFill>
        </p:spPr>
        <p:txBody>
          <a:bodyPr/>
          <a:lstStyle/>
          <a:p>
            <a:r>
              <a:rPr lang="en-US"/>
              <a:t>Click icon to add picture</a:t>
            </a:r>
            <a:endParaRPr lang="en-GB"/>
          </a:p>
        </p:txBody>
      </p:sp>
      <p:sp>
        <p:nvSpPr>
          <p:cNvPr id="17" name="Text Placeholder 8">
            <a:extLst>
              <a:ext uri="{FF2B5EF4-FFF2-40B4-BE49-F238E27FC236}">
                <a16:creationId xmlns:a16="http://schemas.microsoft.com/office/drawing/2014/main" id="{BA01316B-7F19-49E3-9A54-6FA23E99DF3B}"/>
              </a:ext>
            </a:extLst>
          </p:cNvPr>
          <p:cNvSpPr>
            <a:spLocks noGrp="1"/>
          </p:cNvSpPr>
          <p:nvPr>
            <p:ph type="body" sz="quarter" idx="24"/>
          </p:nvPr>
        </p:nvSpPr>
        <p:spPr>
          <a:xfrm>
            <a:off x="4314747"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18" name="Picture Placeholder 6">
            <a:extLst>
              <a:ext uri="{FF2B5EF4-FFF2-40B4-BE49-F238E27FC236}">
                <a16:creationId xmlns:a16="http://schemas.microsoft.com/office/drawing/2014/main" id="{54DA7010-CD63-4557-8145-E68728957075}"/>
              </a:ext>
            </a:extLst>
          </p:cNvPr>
          <p:cNvSpPr>
            <a:spLocks noGrp="1"/>
          </p:cNvSpPr>
          <p:nvPr>
            <p:ph type="pic" sz="quarter" idx="25"/>
          </p:nvPr>
        </p:nvSpPr>
        <p:spPr>
          <a:xfrm>
            <a:off x="6258436" y="1514475"/>
            <a:ext cx="1612800" cy="1288800"/>
          </a:xfrm>
          <a:solidFill>
            <a:schemeClr val="bg1">
              <a:lumMod val="85000"/>
            </a:schemeClr>
          </a:solidFill>
        </p:spPr>
        <p:txBody>
          <a:bodyPr/>
          <a:lstStyle/>
          <a:p>
            <a:r>
              <a:rPr lang="en-US"/>
              <a:t>Click icon to add picture</a:t>
            </a:r>
            <a:endParaRPr lang="en-GB"/>
          </a:p>
        </p:txBody>
      </p:sp>
      <p:sp>
        <p:nvSpPr>
          <p:cNvPr id="19" name="Text Placeholder 8">
            <a:extLst>
              <a:ext uri="{FF2B5EF4-FFF2-40B4-BE49-F238E27FC236}">
                <a16:creationId xmlns:a16="http://schemas.microsoft.com/office/drawing/2014/main" id="{05498E68-4C07-44F0-A675-878762694E4E}"/>
              </a:ext>
            </a:extLst>
          </p:cNvPr>
          <p:cNvSpPr>
            <a:spLocks noGrp="1"/>
          </p:cNvSpPr>
          <p:nvPr>
            <p:ph type="body" sz="quarter" idx="26"/>
          </p:nvPr>
        </p:nvSpPr>
        <p:spPr>
          <a:xfrm>
            <a:off x="6258436"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0" name="Picture Placeholder 6">
            <a:extLst>
              <a:ext uri="{FF2B5EF4-FFF2-40B4-BE49-F238E27FC236}">
                <a16:creationId xmlns:a16="http://schemas.microsoft.com/office/drawing/2014/main" id="{9CB2C832-3F65-471D-BC28-6FADF610774E}"/>
              </a:ext>
            </a:extLst>
          </p:cNvPr>
          <p:cNvSpPr>
            <a:spLocks noGrp="1"/>
          </p:cNvSpPr>
          <p:nvPr>
            <p:ph type="pic" sz="quarter" idx="27"/>
          </p:nvPr>
        </p:nvSpPr>
        <p:spPr>
          <a:xfrm>
            <a:off x="6258436" y="3668400"/>
            <a:ext cx="1612800" cy="1288800"/>
          </a:xfrm>
          <a:solidFill>
            <a:schemeClr val="bg1">
              <a:lumMod val="85000"/>
            </a:schemeClr>
          </a:solidFill>
        </p:spPr>
        <p:txBody>
          <a:bodyPr/>
          <a:lstStyle/>
          <a:p>
            <a:r>
              <a:rPr lang="en-US"/>
              <a:t>Click icon to add picture</a:t>
            </a:r>
            <a:endParaRPr lang="en-GB"/>
          </a:p>
        </p:txBody>
      </p:sp>
      <p:sp>
        <p:nvSpPr>
          <p:cNvPr id="21" name="Text Placeholder 8">
            <a:extLst>
              <a:ext uri="{FF2B5EF4-FFF2-40B4-BE49-F238E27FC236}">
                <a16:creationId xmlns:a16="http://schemas.microsoft.com/office/drawing/2014/main" id="{C4D9C88F-AB44-4ED5-B3BB-106DA7CA0311}"/>
              </a:ext>
            </a:extLst>
          </p:cNvPr>
          <p:cNvSpPr>
            <a:spLocks noGrp="1"/>
          </p:cNvSpPr>
          <p:nvPr>
            <p:ph type="body" sz="quarter" idx="28"/>
          </p:nvPr>
        </p:nvSpPr>
        <p:spPr>
          <a:xfrm>
            <a:off x="6258436"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2" name="Picture Placeholder 6">
            <a:extLst>
              <a:ext uri="{FF2B5EF4-FFF2-40B4-BE49-F238E27FC236}">
                <a16:creationId xmlns:a16="http://schemas.microsoft.com/office/drawing/2014/main" id="{E5A6C32E-21F1-4E4A-B156-708DFAA72E72}"/>
              </a:ext>
            </a:extLst>
          </p:cNvPr>
          <p:cNvSpPr>
            <a:spLocks noGrp="1"/>
          </p:cNvSpPr>
          <p:nvPr>
            <p:ph type="pic" sz="quarter" idx="29"/>
          </p:nvPr>
        </p:nvSpPr>
        <p:spPr>
          <a:xfrm>
            <a:off x="8202125" y="1514475"/>
            <a:ext cx="1612800" cy="1288800"/>
          </a:xfrm>
          <a:solidFill>
            <a:schemeClr val="bg1">
              <a:lumMod val="85000"/>
            </a:schemeClr>
          </a:solidFill>
        </p:spPr>
        <p:txBody>
          <a:bodyPr/>
          <a:lstStyle/>
          <a:p>
            <a:r>
              <a:rPr lang="en-US"/>
              <a:t>Click icon to add picture</a:t>
            </a:r>
            <a:endParaRPr lang="en-GB"/>
          </a:p>
        </p:txBody>
      </p:sp>
      <p:sp>
        <p:nvSpPr>
          <p:cNvPr id="23" name="Text Placeholder 8">
            <a:extLst>
              <a:ext uri="{FF2B5EF4-FFF2-40B4-BE49-F238E27FC236}">
                <a16:creationId xmlns:a16="http://schemas.microsoft.com/office/drawing/2014/main" id="{0FC744C3-78C7-4F6E-B33E-80156938A461}"/>
              </a:ext>
            </a:extLst>
          </p:cNvPr>
          <p:cNvSpPr>
            <a:spLocks noGrp="1"/>
          </p:cNvSpPr>
          <p:nvPr>
            <p:ph type="body" sz="quarter" idx="30"/>
          </p:nvPr>
        </p:nvSpPr>
        <p:spPr>
          <a:xfrm>
            <a:off x="8202125"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4" name="Picture Placeholder 6">
            <a:extLst>
              <a:ext uri="{FF2B5EF4-FFF2-40B4-BE49-F238E27FC236}">
                <a16:creationId xmlns:a16="http://schemas.microsoft.com/office/drawing/2014/main" id="{57E6FD03-956E-41CA-91AD-54E914837570}"/>
              </a:ext>
            </a:extLst>
          </p:cNvPr>
          <p:cNvSpPr>
            <a:spLocks noGrp="1"/>
          </p:cNvSpPr>
          <p:nvPr>
            <p:ph type="pic" sz="quarter" idx="31"/>
          </p:nvPr>
        </p:nvSpPr>
        <p:spPr>
          <a:xfrm>
            <a:off x="8202125" y="3668400"/>
            <a:ext cx="1612800" cy="1288800"/>
          </a:xfrm>
          <a:solidFill>
            <a:schemeClr val="bg1">
              <a:lumMod val="85000"/>
            </a:schemeClr>
          </a:solidFill>
        </p:spPr>
        <p:txBody>
          <a:bodyPr/>
          <a:lstStyle/>
          <a:p>
            <a:r>
              <a:rPr lang="en-US"/>
              <a:t>Click icon to add picture</a:t>
            </a:r>
            <a:endParaRPr lang="en-GB"/>
          </a:p>
        </p:txBody>
      </p:sp>
      <p:sp>
        <p:nvSpPr>
          <p:cNvPr id="25" name="Text Placeholder 8">
            <a:extLst>
              <a:ext uri="{FF2B5EF4-FFF2-40B4-BE49-F238E27FC236}">
                <a16:creationId xmlns:a16="http://schemas.microsoft.com/office/drawing/2014/main" id="{5C7B36A6-3653-4AB3-8A0C-20397505821E}"/>
              </a:ext>
            </a:extLst>
          </p:cNvPr>
          <p:cNvSpPr>
            <a:spLocks noGrp="1"/>
          </p:cNvSpPr>
          <p:nvPr>
            <p:ph type="body" sz="quarter" idx="32"/>
          </p:nvPr>
        </p:nvSpPr>
        <p:spPr>
          <a:xfrm>
            <a:off x="8202125"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6" name="Picture Placeholder 6">
            <a:extLst>
              <a:ext uri="{FF2B5EF4-FFF2-40B4-BE49-F238E27FC236}">
                <a16:creationId xmlns:a16="http://schemas.microsoft.com/office/drawing/2014/main" id="{671248F5-1A5B-4A76-B819-F5E079F1C6D2}"/>
              </a:ext>
            </a:extLst>
          </p:cNvPr>
          <p:cNvSpPr>
            <a:spLocks noGrp="1"/>
          </p:cNvSpPr>
          <p:nvPr>
            <p:ph type="pic" sz="quarter" idx="33"/>
          </p:nvPr>
        </p:nvSpPr>
        <p:spPr>
          <a:xfrm>
            <a:off x="10145814" y="1514475"/>
            <a:ext cx="1612800" cy="1288800"/>
          </a:xfrm>
          <a:solidFill>
            <a:schemeClr val="bg1">
              <a:lumMod val="85000"/>
            </a:schemeClr>
          </a:solidFill>
        </p:spPr>
        <p:txBody>
          <a:bodyPr/>
          <a:lstStyle/>
          <a:p>
            <a:r>
              <a:rPr lang="en-US"/>
              <a:t>Click icon to add picture</a:t>
            </a:r>
            <a:endParaRPr lang="en-GB"/>
          </a:p>
        </p:txBody>
      </p:sp>
      <p:sp>
        <p:nvSpPr>
          <p:cNvPr id="27" name="Text Placeholder 8">
            <a:extLst>
              <a:ext uri="{FF2B5EF4-FFF2-40B4-BE49-F238E27FC236}">
                <a16:creationId xmlns:a16="http://schemas.microsoft.com/office/drawing/2014/main" id="{492CBBE9-6908-46B4-AFCD-D29AA1CFBF3A}"/>
              </a:ext>
            </a:extLst>
          </p:cNvPr>
          <p:cNvSpPr>
            <a:spLocks noGrp="1"/>
          </p:cNvSpPr>
          <p:nvPr>
            <p:ph type="body" sz="quarter" idx="34"/>
          </p:nvPr>
        </p:nvSpPr>
        <p:spPr>
          <a:xfrm>
            <a:off x="10145814" y="29160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28" name="Picture Placeholder 6">
            <a:extLst>
              <a:ext uri="{FF2B5EF4-FFF2-40B4-BE49-F238E27FC236}">
                <a16:creationId xmlns:a16="http://schemas.microsoft.com/office/drawing/2014/main" id="{9E29436D-FE8A-42DC-9C22-9240AC56DDED}"/>
              </a:ext>
            </a:extLst>
          </p:cNvPr>
          <p:cNvSpPr>
            <a:spLocks noGrp="1"/>
          </p:cNvSpPr>
          <p:nvPr>
            <p:ph type="pic" sz="quarter" idx="35"/>
          </p:nvPr>
        </p:nvSpPr>
        <p:spPr>
          <a:xfrm>
            <a:off x="10145814" y="3668400"/>
            <a:ext cx="1612800" cy="1288800"/>
          </a:xfrm>
          <a:solidFill>
            <a:schemeClr val="bg1">
              <a:lumMod val="85000"/>
            </a:schemeClr>
          </a:solidFill>
        </p:spPr>
        <p:txBody>
          <a:bodyPr/>
          <a:lstStyle/>
          <a:p>
            <a:r>
              <a:rPr lang="en-US"/>
              <a:t>Click icon to add picture</a:t>
            </a:r>
            <a:endParaRPr lang="en-GB"/>
          </a:p>
        </p:txBody>
      </p:sp>
      <p:sp>
        <p:nvSpPr>
          <p:cNvPr id="29" name="Text Placeholder 8">
            <a:extLst>
              <a:ext uri="{FF2B5EF4-FFF2-40B4-BE49-F238E27FC236}">
                <a16:creationId xmlns:a16="http://schemas.microsoft.com/office/drawing/2014/main" id="{5623E0BD-01E3-4130-BF8F-FAAA868C1E67}"/>
              </a:ext>
            </a:extLst>
          </p:cNvPr>
          <p:cNvSpPr>
            <a:spLocks noGrp="1"/>
          </p:cNvSpPr>
          <p:nvPr>
            <p:ph type="body" sz="quarter" idx="36"/>
          </p:nvPr>
        </p:nvSpPr>
        <p:spPr>
          <a:xfrm>
            <a:off x="10145814" y="5068800"/>
            <a:ext cx="1612800" cy="599782"/>
          </a:xfrm>
        </p:spPr>
        <p:txBody>
          <a:bodyPr/>
          <a:lstStyle>
            <a:lvl1pPr>
              <a:lnSpc>
                <a:spcPct val="100000"/>
              </a:lnSpc>
              <a:spcAft>
                <a:spcPts val="0"/>
              </a:spcAft>
              <a:defRPr sz="1200" b="1">
                <a:solidFill>
                  <a:schemeClr val="tx2"/>
                </a:solidFill>
                <a:latin typeface="+mj-lt"/>
              </a:defRPr>
            </a:lvl1pPr>
            <a:lvl2pPr>
              <a:lnSpc>
                <a:spcPct val="100000"/>
              </a:lnSpc>
              <a:spcAft>
                <a:spcPts val="0"/>
              </a:spcAft>
              <a:defRPr sz="1200" i="0">
                <a:solidFill>
                  <a:schemeClr val="tx2"/>
                </a:solidFill>
                <a:latin typeface="+mn-lt"/>
              </a:defRPr>
            </a:lvl2pPr>
            <a:lvl3pPr marL="0" indent="0">
              <a:buNone/>
              <a:defRPr sz="1400"/>
            </a:lvl3pPr>
          </a:lstStyle>
          <a:p>
            <a:pPr lvl="0"/>
            <a:r>
              <a:rPr lang="en-US"/>
              <a:t>Click to edit Master text styles</a:t>
            </a:r>
          </a:p>
          <a:p>
            <a:pPr lvl="1"/>
            <a:r>
              <a:rPr lang="en-US"/>
              <a:t>Second level</a:t>
            </a:r>
          </a:p>
        </p:txBody>
      </p:sp>
      <p:sp>
        <p:nvSpPr>
          <p:cNvPr id="30" name="Text Placeholder 7">
            <a:extLst>
              <a:ext uri="{FF2B5EF4-FFF2-40B4-BE49-F238E27FC236}">
                <a16:creationId xmlns:a16="http://schemas.microsoft.com/office/drawing/2014/main" id="{C1247C82-4458-4FEC-83CB-DA15577F9258}"/>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149646993"/>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Case Study Title Full Blee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1" y="3509978"/>
            <a:ext cx="5664200" cy="890225"/>
          </a:xfrm>
        </p:spPr>
        <p:txBody>
          <a:bodyPr anchor="t"/>
          <a:lstStyle>
            <a:lvl1pPr algn="l">
              <a:defRPr sz="4200">
                <a:solidFill>
                  <a:schemeClr val="bg1"/>
                </a:solidFill>
              </a:defRPr>
            </a:lvl1pPr>
          </a:lstStyle>
          <a:p>
            <a:r>
              <a:rPr lang="en-US"/>
              <a:t>Click to edit Master 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941178"/>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3" name="Picture 2">
            <a:extLst>
              <a:ext uri="{FF2B5EF4-FFF2-40B4-BE49-F238E27FC236}">
                <a16:creationId xmlns:a16="http://schemas.microsoft.com/office/drawing/2014/main" id="{D09B86CA-8FDA-4985-BB0C-C8D293F970A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1844528468"/>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Case Study Title">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32FA27-82E1-4D99-B448-FD05ABEB21D1}"/>
              </a:ext>
            </a:extLst>
          </p:cNvPr>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1097674"/>
            <a:ext cx="3696855" cy="876292"/>
          </a:xfrm>
        </p:spPr>
        <p:txBody>
          <a:bodyPr anchor="t"/>
          <a:lstStyle>
            <a:lvl1pPr algn="l">
              <a:defRPr sz="3000">
                <a:solidFill>
                  <a:schemeClr val="bg1"/>
                </a:solidFill>
              </a:defRPr>
            </a:lvl1pPr>
          </a:lstStyle>
          <a:p>
            <a:r>
              <a:rPr lang="en-US"/>
              <a:t>Click to edit Master 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671512"/>
            <a:ext cx="3696855" cy="414000"/>
          </a:xfrm>
        </p:spPr>
        <p:txBody>
          <a:bodyPr anchor="t"/>
          <a:lstStyle>
            <a:lvl1pPr>
              <a:defRPr sz="1200" cap="all" baseline="0">
                <a:solidFill>
                  <a:schemeClr val="bg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sp>
        <p:nvSpPr>
          <p:cNvPr id="9" name="Picture Placeholder 6">
            <a:extLst>
              <a:ext uri="{FF2B5EF4-FFF2-40B4-BE49-F238E27FC236}">
                <a16:creationId xmlns:a16="http://schemas.microsoft.com/office/drawing/2014/main" id="{A0955685-CE2A-46D8-A7FC-BCA1BEAFA008}"/>
              </a:ext>
            </a:extLst>
          </p:cNvPr>
          <p:cNvSpPr>
            <a:spLocks noGrp="1"/>
          </p:cNvSpPr>
          <p:nvPr>
            <p:ph type="pic" sz="quarter" idx="19"/>
          </p:nvPr>
        </p:nvSpPr>
        <p:spPr>
          <a:xfrm>
            <a:off x="4447013" y="671512"/>
            <a:ext cx="7311600" cy="5380037"/>
          </a:xfrm>
          <a:solidFill>
            <a:schemeClr val="bg1">
              <a:lumMod val="85000"/>
            </a:schemeClr>
          </a:solidFill>
        </p:spPr>
        <p:txBody>
          <a:bodyPr/>
          <a:lstStyle/>
          <a:p>
            <a:r>
              <a:rPr lang="en-US"/>
              <a:t>Click icon to add picture</a:t>
            </a:r>
            <a:endParaRPr lang="en-GB"/>
          </a:p>
        </p:txBody>
      </p:sp>
      <p:sp>
        <p:nvSpPr>
          <p:cNvPr id="7" name="Text Placeholder 7">
            <a:extLst>
              <a:ext uri="{FF2B5EF4-FFF2-40B4-BE49-F238E27FC236}">
                <a16:creationId xmlns:a16="http://schemas.microsoft.com/office/drawing/2014/main" id="{24F4F238-5980-4356-8B7B-4E5FCC862B1E}"/>
              </a:ext>
            </a:extLst>
          </p:cNvPr>
          <p:cNvSpPr>
            <a:spLocks noGrp="1"/>
          </p:cNvSpPr>
          <p:nvPr>
            <p:ph type="body" sz="quarter" idx="14"/>
          </p:nvPr>
        </p:nvSpPr>
        <p:spPr>
          <a:xfrm>
            <a:off x="431800" y="1991936"/>
            <a:ext cx="3696855" cy="4059613"/>
          </a:xfrm>
        </p:spPr>
        <p:txBody>
          <a:bodyPr anchor="t"/>
          <a:lstStyle>
            <a:lvl1pPr>
              <a:defRPr sz="1200" cap="none"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4" name="Picture 3">
            <a:extLst>
              <a:ext uri="{FF2B5EF4-FFF2-40B4-BE49-F238E27FC236}">
                <a16:creationId xmlns:a16="http://schemas.microsoft.com/office/drawing/2014/main" id="{2374B579-2A4D-42BF-A381-24496613B4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sp>
        <p:nvSpPr>
          <p:cNvPr id="10" name="Text Placeholder 7">
            <a:extLst>
              <a:ext uri="{FF2B5EF4-FFF2-40B4-BE49-F238E27FC236}">
                <a16:creationId xmlns:a16="http://schemas.microsoft.com/office/drawing/2014/main" id="{B42AD367-D63D-40BC-8762-DCB27C6DB596}"/>
              </a:ext>
            </a:extLst>
          </p:cNvPr>
          <p:cNvSpPr>
            <a:spLocks noGrp="1"/>
          </p:cNvSpPr>
          <p:nvPr>
            <p:ph type="body" sz="quarter" idx="20" hasCustomPrompt="1"/>
          </p:nvPr>
        </p:nvSpPr>
        <p:spPr>
          <a:xfrm>
            <a:off x="431800" y="230188"/>
            <a:ext cx="10987088" cy="293687"/>
          </a:xfrm>
        </p:spPr>
        <p:txBody>
          <a:bodyPr anchor="b"/>
          <a:lstStyle>
            <a:lvl1pPr>
              <a:defRPr sz="1000" cap="all" baseline="0">
                <a:solidFill>
                  <a:schemeClr val="bg1"/>
                </a:solidFill>
              </a:defRPr>
            </a:lvl1pPr>
          </a:lstStyle>
          <a:p>
            <a:pPr lvl="0"/>
            <a:r>
              <a:rPr lang="en-US" dirty="0"/>
              <a:t>Optional Caption</a:t>
            </a:r>
            <a:endParaRPr lang="en-GB" dirty="0"/>
          </a:p>
        </p:txBody>
      </p:sp>
    </p:spTree>
    <p:extLst>
      <p:ext uri="{BB962C8B-B14F-4D97-AF65-F5344CB8AC3E}">
        <p14:creationId xmlns:p14="http://schemas.microsoft.com/office/powerpoint/2010/main" val="214990437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Dark Large">
    <p:bg>
      <p:bgPr>
        <a:solidFill>
          <a:schemeClr val="tx2"/>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sp>
        <p:nvSpPr>
          <p:cNvPr id="11" name="Text Placeholder 10">
            <a:extLst>
              <a:ext uri="{FF2B5EF4-FFF2-40B4-BE49-F238E27FC236}">
                <a16:creationId xmlns:a16="http://schemas.microsoft.com/office/drawing/2014/main" id="{33725F5F-709B-4745-97BC-B1169A22DB21}"/>
              </a:ext>
            </a:extLst>
          </p:cNvPr>
          <p:cNvSpPr>
            <a:spLocks noGrp="1"/>
          </p:cNvSpPr>
          <p:nvPr>
            <p:ph type="body" sz="quarter" idx="14"/>
          </p:nvPr>
        </p:nvSpPr>
        <p:spPr>
          <a:xfrm>
            <a:off x="431800" y="6320748"/>
            <a:ext cx="3209925" cy="284162"/>
          </a:xfrm>
        </p:spPr>
        <p:txBody>
          <a:bodyPr/>
          <a:lstStyle>
            <a:lvl1pPr>
              <a:defRPr sz="1200">
                <a:solidFill>
                  <a:schemeClr val="bg1"/>
                </a:solidFill>
              </a:defRPr>
            </a:lvl1pPr>
          </a:lstStyle>
          <a:p>
            <a:pPr lvl="0"/>
            <a:r>
              <a:rPr lang="en-US"/>
              <a:t>Click to edit Master text styles</a:t>
            </a:r>
          </a:p>
        </p:txBody>
      </p:sp>
      <p:sp>
        <p:nvSpPr>
          <p:cNvPr id="9" name="Title 1">
            <a:extLst>
              <a:ext uri="{FF2B5EF4-FFF2-40B4-BE49-F238E27FC236}">
                <a16:creationId xmlns:a16="http://schemas.microsoft.com/office/drawing/2014/main" id="{D8158F5D-8FB0-450F-8DFC-034D2A842FD9}"/>
              </a:ext>
            </a:extLst>
          </p:cNvPr>
          <p:cNvSpPr>
            <a:spLocks noGrp="1"/>
          </p:cNvSpPr>
          <p:nvPr>
            <p:ph type="ctrTitle"/>
          </p:nvPr>
        </p:nvSpPr>
        <p:spPr>
          <a:xfrm>
            <a:off x="431800" y="3112245"/>
            <a:ext cx="8141393" cy="513237"/>
          </a:xfrm>
        </p:spPr>
        <p:txBody>
          <a:bodyPr anchor="b"/>
          <a:lstStyle>
            <a:lvl1pPr algn="l">
              <a:defRPr sz="3800">
                <a:solidFill>
                  <a:schemeClr val="bg1"/>
                </a:solidFill>
              </a:defRPr>
            </a:lvl1pPr>
          </a:lstStyle>
          <a:p>
            <a:r>
              <a:rPr lang="en-US"/>
              <a:t>Click to edit Master title style</a:t>
            </a:r>
            <a:endParaRPr lang="en-GB" dirty="0"/>
          </a:p>
        </p:txBody>
      </p:sp>
      <p:pic>
        <p:nvPicPr>
          <p:cNvPr id="5" name="Picture 4">
            <a:extLst>
              <a:ext uri="{FF2B5EF4-FFF2-40B4-BE49-F238E27FC236}">
                <a16:creationId xmlns:a16="http://schemas.microsoft.com/office/drawing/2014/main" id="{330ECFBA-CD9C-45C3-BCBD-09FA986C952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742387" y="3309632"/>
            <a:ext cx="1983448" cy="283829"/>
          </a:xfrm>
          <a:prstGeom prst="rect">
            <a:avLst/>
          </a:prstGeom>
        </p:spPr>
      </p:pic>
    </p:spTree>
    <p:extLst>
      <p:ext uri="{BB962C8B-B14F-4D97-AF65-F5344CB8AC3E}">
        <p14:creationId xmlns:p14="http://schemas.microsoft.com/office/powerpoint/2010/main" val="396249980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Case Study Title Full Image">
    <p:bg>
      <p:bgPr>
        <a:solidFill>
          <a:schemeClr val="bg1">
            <a:lumMod val="85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C6E41FD-449F-49EB-8217-FF2FF3B75229}"/>
              </a:ext>
            </a:extLst>
          </p:cNvPr>
          <p:cNvSpPr/>
          <p:nvPr userDrawn="1"/>
        </p:nvSpPr>
        <p:spPr>
          <a:xfrm>
            <a:off x="0" y="0"/>
            <a:ext cx="12192000" cy="6858000"/>
          </a:xfrm>
          <a:prstGeom prst="rect">
            <a:avLst/>
          </a:prstGeom>
          <a:gradFill flip="none" rotWithShape="1">
            <a:gsLst>
              <a:gs pos="0">
                <a:schemeClr val="accent1">
                  <a:lumMod val="5000"/>
                  <a:lumOff val="95000"/>
                  <a:alpha val="0"/>
                </a:schemeClr>
              </a:gs>
              <a:gs pos="74000">
                <a:schemeClr val="accent6">
                  <a:lumMod val="90000"/>
                  <a:alpha val="0"/>
                </a:schemeClr>
              </a:gs>
              <a:gs pos="83000">
                <a:schemeClr val="tx2">
                  <a:alpha val="56000"/>
                </a:schemeClr>
              </a:gs>
              <a:gs pos="100000">
                <a:schemeClr val="tx1">
                  <a:alpha val="58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12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Open Sans Light"/>
              <a:ea typeface="+mn-ea"/>
              <a:cs typeface="+mn-cs"/>
            </a:endParaRPr>
          </a:p>
        </p:txBody>
      </p:sp>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1514474"/>
            <a:ext cx="3696855" cy="1664325"/>
          </a:xfrm>
        </p:spPr>
        <p:txBody>
          <a:bodyPr anchor="t"/>
          <a:lstStyle>
            <a:lvl1pPr algn="l">
              <a:defRPr sz="3000">
                <a:solidFill>
                  <a:schemeClr val="bg1"/>
                </a:solidFill>
              </a:defRPr>
            </a:lvl1pPr>
          </a:lstStyle>
          <a:p>
            <a:r>
              <a:rPr lang="en-US"/>
              <a:t>Click to edit Master title style</a:t>
            </a:r>
            <a:endParaRPr lang="en-GB" dirty="0"/>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1047600"/>
            <a:ext cx="3696855" cy="414000"/>
          </a:xfrm>
        </p:spPr>
        <p:txBody>
          <a:bodyPr anchor="b"/>
          <a:lstStyle>
            <a:lvl1pPr>
              <a:defRPr sz="1200" b="1"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sp>
        <p:nvSpPr>
          <p:cNvPr id="7" name="Text Placeholder 7">
            <a:extLst>
              <a:ext uri="{FF2B5EF4-FFF2-40B4-BE49-F238E27FC236}">
                <a16:creationId xmlns:a16="http://schemas.microsoft.com/office/drawing/2014/main" id="{24F4F238-5980-4356-8B7B-4E5FCC862B1E}"/>
              </a:ext>
            </a:extLst>
          </p:cNvPr>
          <p:cNvSpPr>
            <a:spLocks noGrp="1"/>
          </p:cNvSpPr>
          <p:nvPr>
            <p:ph type="body" sz="quarter" idx="14"/>
          </p:nvPr>
        </p:nvSpPr>
        <p:spPr>
          <a:xfrm>
            <a:off x="431800" y="3178800"/>
            <a:ext cx="3696855" cy="2872750"/>
          </a:xfrm>
        </p:spPr>
        <p:txBody>
          <a:bodyPr anchor="t"/>
          <a:lstStyle>
            <a:lvl1pPr>
              <a:defRPr sz="1000" cap="none"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5" name="Picture 4">
            <a:extLst>
              <a:ext uri="{FF2B5EF4-FFF2-40B4-BE49-F238E27FC236}">
                <a16:creationId xmlns:a16="http://schemas.microsoft.com/office/drawing/2014/main" id="{E904071D-3D3F-498F-BF09-29099EBFBAC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Tree>
    <p:extLst>
      <p:ext uri="{BB962C8B-B14F-4D97-AF65-F5344CB8AC3E}">
        <p14:creationId xmlns:p14="http://schemas.microsoft.com/office/powerpoint/2010/main" val="2004224043"/>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Case Study 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0" name="Content Placeholder 2">
            <a:extLst>
              <a:ext uri="{FF2B5EF4-FFF2-40B4-BE49-F238E27FC236}">
                <a16:creationId xmlns:a16="http://schemas.microsoft.com/office/drawing/2014/main" id="{56ADE418-4259-4137-AC3E-B5CA87FBB178}"/>
              </a:ext>
            </a:extLst>
          </p:cNvPr>
          <p:cNvSpPr>
            <a:spLocks noGrp="1"/>
          </p:cNvSpPr>
          <p:nvPr>
            <p:ph idx="1"/>
          </p:nvPr>
        </p:nvSpPr>
        <p:spPr>
          <a:xfrm>
            <a:off x="431799" y="811213"/>
            <a:ext cx="4032199" cy="3888000"/>
          </a:xfrm>
          <a:solidFill>
            <a:schemeClr val="bg1">
              <a:lumMod val="95000"/>
            </a:schemeClr>
          </a:solidFill>
        </p:spPr>
        <p:txBody>
          <a:bodyPr lIns="360000" tIns="324000" rIns="360000" bIns="324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4463999" y="671512"/>
            <a:ext cx="7294613" cy="5380037"/>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55E60A9B-27FA-4474-915B-4596239C77BF}"/>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27AF9AE3-8453-4076-B87A-F17E176B2CEE}"/>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082783697"/>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ase Study Large Image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0" name="Content Placeholder 2">
            <a:extLst>
              <a:ext uri="{FF2B5EF4-FFF2-40B4-BE49-F238E27FC236}">
                <a16:creationId xmlns:a16="http://schemas.microsoft.com/office/drawing/2014/main" id="{56ADE418-4259-4137-AC3E-B5CA87FBB178}"/>
              </a:ext>
            </a:extLst>
          </p:cNvPr>
          <p:cNvSpPr>
            <a:spLocks noGrp="1"/>
          </p:cNvSpPr>
          <p:nvPr>
            <p:ph idx="1"/>
          </p:nvPr>
        </p:nvSpPr>
        <p:spPr>
          <a:xfrm>
            <a:off x="431800" y="1514475"/>
            <a:ext cx="2866814" cy="2624400"/>
          </a:xfrm>
          <a:solidFill>
            <a:schemeClr val="tx2"/>
          </a:solidFill>
        </p:spPr>
        <p:txBody>
          <a:bodyPr lIns="360000" tIns="324000" rIns="360000" bIns="324000"/>
          <a:lstStyle>
            <a:lvl1pPr>
              <a:defRPr sz="16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3298613" y="671512"/>
            <a:ext cx="8460000" cy="5380037"/>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472397044"/>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Case Study Full Image">
    <p:bg>
      <p:bgPr>
        <a:solidFill>
          <a:schemeClr val="bg1">
            <a:lumMod val="8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04071D-3D3F-498F-BF09-29099EBFBAC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488704" y="6325306"/>
            <a:ext cx="1269908" cy="181856"/>
          </a:xfrm>
          <a:prstGeom prst="rect">
            <a:avLst/>
          </a:prstGeom>
        </p:spPr>
      </p:pic>
      <p:sp>
        <p:nvSpPr>
          <p:cNvPr id="9" name="Content Placeholder 2">
            <a:extLst>
              <a:ext uri="{FF2B5EF4-FFF2-40B4-BE49-F238E27FC236}">
                <a16:creationId xmlns:a16="http://schemas.microsoft.com/office/drawing/2014/main" id="{BB92E7C0-978B-4758-8AD6-7CAFE281C8F0}"/>
              </a:ext>
            </a:extLst>
          </p:cNvPr>
          <p:cNvSpPr>
            <a:spLocks noGrp="1"/>
          </p:cNvSpPr>
          <p:nvPr>
            <p:ph idx="1"/>
          </p:nvPr>
        </p:nvSpPr>
        <p:spPr>
          <a:xfrm>
            <a:off x="431800" y="745200"/>
            <a:ext cx="2866814" cy="1929600"/>
          </a:xfrm>
          <a:solidFill>
            <a:schemeClr val="tx2"/>
          </a:solidFill>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a:extLst>
              <a:ext uri="{FF2B5EF4-FFF2-40B4-BE49-F238E27FC236}">
                <a16:creationId xmlns:a16="http://schemas.microsoft.com/office/drawing/2014/main" id="{EAB2F5E5-B3F8-4E55-A05E-6EB3E0CFBEED}"/>
              </a:ext>
            </a:extLst>
          </p:cNvPr>
          <p:cNvSpPr>
            <a:spLocks noGrp="1"/>
          </p:cNvSpPr>
          <p:nvPr>
            <p:ph idx="10"/>
          </p:nvPr>
        </p:nvSpPr>
        <p:spPr>
          <a:xfrm>
            <a:off x="431800" y="2786400"/>
            <a:ext cx="2866814" cy="3538906"/>
          </a:xfrm>
          <a:solidFill>
            <a:schemeClr val="tx2">
              <a:alpha val="10000"/>
            </a:schemeClr>
          </a:solidFill>
          <a:ln w="12700">
            <a:solidFill>
              <a:schemeClr val="bg1"/>
            </a:solidFill>
          </a:ln>
        </p:spPr>
        <p:txBody>
          <a:bodyPr lIns="360000" tIns="324000" rIns="360000" bIns="324000"/>
          <a:lstStyle>
            <a:lvl1pPr>
              <a:defRPr sz="1000" i="1">
                <a:solidFill>
                  <a:schemeClr val="bg1"/>
                </a:solidFill>
              </a:defRPr>
            </a:lvl1pPr>
            <a:lvl2pPr>
              <a:defRPr sz="1000" cap="all" baseline="0">
                <a:solidFill>
                  <a:schemeClr val="bg1"/>
                </a:solidFill>
                <a:latin typeface="+mn-lt"/>
                <a:ea typeface="Open Sans" panose="020B0606030504020204" pitchFamily="34" charset="0"/>
                <a:cs typeface="Open Sans" panose="020B0606030504020204" pitchFamily="34" charset="0"/>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0830537"/>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Case Study Large Image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0" name="Content Placeholder 2">
            <a:extLst>
              <a:ext uri="{FF2B5EF4-FFF2-40B4-BE49-F238E27FC236}">
                <a16:creationId xmlns:a16="http://schemas.microsoft.com/office/drawing/2014/main" id="{56ADE418-4259-4137-AC3E-B5CA87FBB178}"/>
              </a:ext>
            </a:extLst>
          </p:cNvPr>
          <p:cNvSpPr>
            <a:spLocks noGrp="1"/>
          </p:cNvSpPr>
          <p:nvPr>
            <p:ph idx="1"/>
          </p:nvPr>
        </p:nvSpPr>
        <p:spPr>
          <a:xfrm>
            <a:off x="431800" y="746491"/>
            <a:ext cx="2866810" cy="4996800"/>
          </a:xfrm>
          <a:solidFill>
            <a:schemeClr val="tx2"/>
          </a:solidFill>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3298613" y="671512"/>
            <a:ext cx="8460000" cy="5380037"/>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66783250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Case Study Large Image 4">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3298612" y="468000"/>
            <a:ext cx="8893387" cy="5583600"/>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11" name="Content Placeholder 2">
            <a:extLst>
              <a:ext uri="{FF2B5EF4-FFF2-40B4-BE49-F238E27FC236}">
                <a16:creationId xmlns:a16="http://schemas.microsoft.com/office/drawing/2014/main" id="{A96C4077-59E5-4359-A478-0F8AF1AB86CB}"/>
              </a:ext>
            </a:extLst>
          </p:cNvPr>
          <p:cNvSpPr>
            <a:spLocks noGrp="1"/>
          </p:cNvSpPr>
          <p:nvPr>
            <p:ph idx="1"/>
          </p:nvPr>
        </p:nvSpPr>
        <p:spPr>
          <a:xfrm>
            <a:off x="431800" y="746491"/>
            <a:ext cx="2866810" cy="4996800"/>
          </a:xfrm>
          <a:noFill/>
        </p:spPr>
        <p:txBody>
          <a:bodyPr lIns="360000" tIns="324000" rIns="360000" bIns="324000"/>
          <a:lstStyle>
            <a:lvl1pPr>
              <a:defRPr sz="1000" b="1" cap="all" baseline="0">
                <a:solidFill>
                  <a:schemeClr val="tx2"/>
                </a:solidFill>
                <a:latin typeface="+mn-lt"/>
                <a:ea typeface="Open Sans" panose="020B0606030504020204" pitchFamily="34" charset="0"/>
                <a:cs typeface="Open Sans" panose="020B0606030504020204" pitchFamily="34" charset="0"/>
              </a:defRPr>
            </a:lvl1pPr>
            <a:lvl2pPr>
              <a:spcAft>
                <a:spcPts val="1000"/>
              </a:spcAft>
              <a:defRPr sz="1000" b="0" cap="none" baseline="0">
                <a:solidFill>
                  <a:schemeClr val="tx2"/>
                </a:solidFill>
                <a:latin typeface="+mn-lt"/>
                <a:ea typeface="Open Sans" panose="020B0606030504020204" pitchFamily="34" charset="0"/>
                <a:cs typeface="Open Sans" panose="020B0606030504020204" pitchFamily="34" charset="0"/>
              </a:defRPr>
            </a:lvl2pPr>
            <a:lvl3pPr>
              <a:defRPr sz="1000">
                <a:solidFill>
                  <a:schemeClr val="tx2"/>
                </a:solidFill>
              </a:defRPr>
            </a:lvl3pPr>
            <a:lvl4pPr>
              <a:defRPr sz="1000">
                <a:solidFill>
                  <a:schemeClr val="tx2"/>
                </a:solidFill>
              </a:defRPr>
            </a:lvl4pPr>
            <a:lvl5pPr>
              <a:defRPr sz="1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886106253"/>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Case Study Two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3298613" y="468000"/>
            <a:ext cx="4327200" cy="5583550"/>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11" name="Picture Placeholder 7">
            <a:extLst>
              <a:ext uri="{FF2B5EF4-FFF2-40B4-BE49-F238E27FC236}">
                <a16:creationId xmlns:a16="http://schemas.microsoft.com/office/drawing/2014/main" id="{84481906-99E6-4C4F-B77F-F259B28715F2}"/>
              </a:ext>
            </a:extLst>
          </p:cNvPr>
          <p:cNvSpPr>
            <a:spLocks noGrp="1"/>
          </p:cNvSpPr>
          <p:nvPr>
            <p:ph type="pic" sz="quarter" idx="15"/>
          </p:nvPr>
        </p:nvSpPr>
        <p:spPr>
          <a:xfrm>
            <a:off x="7864800" y="468000"/>
            <a:ext cx="4327200" cy="5583550"/>
          </a:xfrm>
          <a:solidFill>
            <a:schemeClr val="bg1">
              <a:lumMod val="85000"/>
            </a:schemeClr>
          </a:solidFill>
        </p:spPr>
        <p:txBody>
          <a:bodyPr/>
          <a:lstStyle/>
          <a:p>
            <a:r>
              <a:rPr lang="en-US"/>
              <a:t>Click icon to add picture</a:t>
            </a:r>
            <a:endParaRPr lang="en-GB"/>
          </a:p>
        </p:txBody>
      </p:sp>
      <p:sp>
        <p:nvSpPr>
          <p:cNvPr id="13" name="Content Placeholder 2">
            <a:extLst>
              <a:ext uri="{FF2B5EF4-FFF2-40B4-BE49-F238E27FC236}">
                <a16:creationId xmlns:a16="http://schemas.microsoft.com/office/drawing/2014/main" id="{3924EF7D-0FEB-47CB-8F2B-122171054E54}"/>
              </a:ext>
            </a:extLst>
          </p:cNvPr>
          <p:cNvSpPr>
            <a:spLocks noGrp="1"/>
          </p:cNvSpPr>
          <p:nvPr>
            <p:ph idx="1"/>
          </p:nvPr>
        </p:nvSpPr>
        <p:spPr>
          <a:xfrm>
            <a:off x="431800" y="746491"/>
            <a:ext cx="2866810" cy="4996800"/>
          </a:xfrm>
          <a:noFill/>
        </p:spPr>
        <p:txBody>
          <a:bodyPr lIns="360000" tIns="324000" rIns="360000" bIns="324000"/>
          <a:lstStyle>
            <a:lvl1pPr>
              <a:defRPr sz="1000" b="1" cap="all" baseline="0">
                <a:solidFill>
                  <a:schemeClr val="tx2"/>
                </a:solidFill>
                <a:latin typeface="+mn-lt"/>
                <a:ea typeface="Open Sans" panose="020B0606030504020204" pitchFamily="34" charset="0"/>
                <a:cs typeface="Open Sans" panose="020B0606030504020204" pitchFamily="34" charset="0"/>
              </a:defRPr>
            </a:lvl1pPr>
            <a:lvl2pPr>
              <a:spcAft>
                <a:spcPts val="1000"/>
              </a:spcAft>
              <a:defRPr sz="1000" b="0" cap="none" baseline="0">
                <a:solidFill>
                  <a:schemeClr val="tx2"/>
                </a:solidFill>
                <a:latin typeface="+mn-lt"/>
                <a:ea typeface="Open Sans" panose="020B0606030504020204" pitchFamily="34" charset="0"/>
                <a:cs typeface="Open Sans" panose="020B0606030504020204" pitchFamily="34" charset="0"/>
              </a:defRPr>
            </a:lvl2pPr>
            <a:lvl3pPr>
              <a:defRPr sz="1000">
                <a:solidFill>
                  <a:schemeClr val="tx2"/>
                </a:solidFill>
              </a:defRPr>
            </a:lvl3pPr>
            <a:lvl4pPr>
              <a:defRPr sz="1000">
                <a:solidFill>
                  <a:schemeClr val="tx2"/>
                </a:solidFill>
              </a:defRPr>
            </a:lvl4pPr>
            <a:lvl5pPr>
              <a:defRPr sz="1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864827751"/>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Case Study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sp>
        <p:nvSpPr>
          <p:cNvPr id="12" name="Picture Placeholder 7">
            <a:extLst>
              <a:ext uri="{FF2B5EF4-FFF2-40B4-BE49-F238E27FC236}">
                <a16:creationId xmlns:a16="http://schemas.microsoft.com/office/drawing/2014/main" id="{36DB3F77-48CE-4807-ADB2-E8ABACEC661E}"/>
              </a:ext>
            </a:extLst>
          </p:cNvPr>
          <p:cNvSpPr>
            <a:spLocks noGrp="1"/>
          </p:cNvSpPr>
          <p:nvPr>
            <p:ph type="pic" sz="quarter" idx="13"/>
          </p:nvPr>
        </p:nvSpPr>
        <p:spPr>
          <a:xfrm>
            <a:off x="3298613" y="468000"/>
            <a:ext cx="4327200" cy="2700000"/>
          </a:xfrm>
          <a:solidFill>
            <a:schemeClr val="bg1">
              <a:lumMod val="85000"/>
            </a:schemeClr>
          </a:solidFill>
        </p:spPr>
        <p:txBody>
          <a:bodyPr/>
          <a:lstStyle/>
          <a:p>
            <a:r>
              <a:rPr lang="en-US"/>
              <a:t>Click icon to add picture</a:t>
            </a:r>
            <a:endParaRPr lang="en-GB"/>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11" name="Picture Placeholder 7">
            <a:extLst>
              <a:ext uri="{FF2B5EF4-FFF2-40B4-BE49-F238E27FC236}">
                <a16:creationId xmlns:a16="http://schemas.microsoft.com/office/drawing/2014/main" id="{84481906-99E6-4C4F-B77F-F259B28715F2}"/>
              </a:ext>
            </a:extLst>
          </p:cNvPr>
          <p:cNvSpPr>
            <a:spLocks noGrp="1"/>
          </p:cNvSpPr>
          <p:nvPr>
            <p:ph type="pic" sz="quarter" idx="15"/>
          </p:nvPr>
        </p:nvSpPr>
        <p:spPr>
          <a:xfrm>
            <a:off x="7864800" y="468000"/>
            <a:ext cx="4327200" cy="2700000"/>
          </a:xfrm>
          <a:solidFill>
            <a:schemeClr val="bg1">
              <a:lumMod val="85000"/>
            </a:schemeClr>
          </a:solidFill>
        </p:spPr>
        <p:txBody>
          <a:bodyPr/>
          <a:lstStyle/>
          <a:p>
            <a:r>
              <a:rPr lang="en-US"/>
              <a:t>Click icon to add picture</a:t>
            </a:r>
            <a:endParaRPr lang="en-GB"/>
          </a:p>
        </p:txBody>
      </p:sp>
      <p:sp>
        <p:nvSpPr>
          <p:cNvPr id="13" name="Picture Placeholder 7">
            <a:extLst>
              <a:ext uri="{FF2B5EF4-FFF2-40B4-BE49-F238E27FC236}">
                <a16:creationId xmlns:a16="http://schemas.microsoft.com/office/drawing/2014/main" id="{86E926E2-1BC7-4306-AEF1-235A2822691E}"/>
              </a:ext>
            </a:extLst>
          </p:cNvPr>
          <p:cNvSpPr>
            <a:spLocks noGrp="1"/>
          </p:cNvSpPr>
          <p:nvPr>
            <p:ph type="pic" sz="quarter" idx="16"/>
          </p:nvPr>
        </p:nvSpPr>
        <p:spPr>
          <a:xfrm>
            <a:off x="3298610" y="3351600"/>
            <a:ext cx="4327200" cy="2700000"/>
          </a:xfrm>
          <a:solidFill>
            <a:schemeClr val="bg1">
              <a:lumMod val="85000"/>
            </a:schemeClr>
          </a:solidFill>
        </p:spPr>
        <p:txBody>
          <a:bodyPr/>
          <a:lstStyle/>
          <a:p>
            <a:r>
              <a:rPr lang="en-US"/>
              <a:t>Click icon to add picture</a:t>
            </a:r>
            <a:endParaRPr lang="en-GB"/>
          </a:p>
        </p:txBody>
      </p:sp>
      <p:sp>
        <p:nvSpPr>
          <p:cNvPr id="14" name="Picture Placeholder 7">
            <a:extLst>
              <a:ext uri="{FF2B5EF4-FFF2-40B4-BE49-F238E27FC236}">
                <a16:creationId xmlns:a16="http://schemas.microsoft.com/office/drawing/2014/main" id="{A30A33A2-DE89-4D4C-BC63-8C828E0D2CB6}"/>
              </a:ext>
            </a:extLst>
          </p:cNvPr>
          <p:cNvSpPr>
            <a:spLocks noGrp="1"/>
          </p:cNvSpPr>
          <p:nvPr>
            <p:ph type="pic" sz="quarter" idx="17"/>
          </p:nvPr>
        </p:nvSpPr>
        <p:spPr>
          <a:xfrm>
            <a:off x="7864797" y="3351600"/>
            <a:ext cx="4327200" cy="2700000"/>
          </a:xfrm>
          <a:solidFill>
            <a:schemeClr val="bg1">
              <a:lumMod val="85000"/>
            </a:schemeClr>
          </a:solidFill>
        </p:spPr>
        <p:txBody>
          <a:bodyPr/>
          <a:lstStyle/>
          <a:p>
            <a:r>
              <a:rPr lang="en-US"/>
              <a:t>Click icon to add picture</a:t>
            </a:r>
            <a:endParaRPr lang="en-GB"/>
          </a:p>
        </p:txBody>
      </p:sp>
      <p:sp>
        <p:nvSpPr>
          <p:cNvPr id="15" name="Content Placeholder 2">
            <a:extLst>
              <a:ext uri="{FF2B5EF4-FFF2-40B4-BE49-F238E27FC236}">
                <a16:creationId xmlns:a16="http://schemas.microsoft.com/office/drawing/2014/main" id="{B3DB6EE8-970E-4FAB-AC38-8090ED230A18}"/>
              </a:ext>
            </a:extLst>
          </p:cNvPr>
          <p:cNvSpPr>
            <a:spLocks noGrp="1"/>
          </p:cNvSpPr>
          <p:nvPr>
            <p:ph idx="1"/>
          </p:nvPr>
        </p:nvSpPr>
        <p:spPr>
          <a:xfrm>
            <a:off x="431800" y="746491"/>
            <a:ext cx="2866810" cy="4996800"/>
          </a:xfrm>
          <a:noFill/>
        </p:spPr>
        <p:txBody>
          <a:bodyPr lIns="360000" tIns="324000" rIns="360000" bIns="324000"/>
          <a:lstStyle>
            <a:lvl1pPr>
              <a:defRPr sz="1000" b="1" cap="all" baseline="0">
                <a:solidFill>
                  <a:schemeClr val="tx2"/>
                </a:solidFill>
                <a:latin typeface="+mn-lt"/>
                <a:ea typeface="Open Sans" panose="020B0606030504020204" pitchFamily="34" charset="0"/>
                <a:cs typeface="Open Sans" panose="020B0606030504020204" pitchFamily="34" charset="0"/>
              </a:defRPr>
            </a:lvl1pPr>
            <a:lvl2pPr>
              <a:spcAft>
                <a:spcPts val="1000"/>
              </a:spcAft>
              <a:defRPr sz="1000" b="0" cap="none" baseline="0">
                <a:solidFill>
                  <a:schemeClr val="tx2"/>
                </a:solidFill>
                <a:latin typeface="+mn-lt"/>
                <a:ea typeface="Open Sans" panose="020B0606030504020204" pitchFamily="34" charset="0"/>
                <a:cs typeface="Open Sans" panose="020B0606030504020204" pitchFamily="34" charset="0"/>
              </a:defRPr>
            </a:lvl2pPr>
            <a:lvl3pPr>
              <a:defRPr sz="1000">
                <a:solidFill>
                  <a:schemeClr val="tx2"/>
                </a:solidFill>
              </a:defRPr>
            </a:lvl3pPr>
            <a:lvl4pPr>
              <a:defRPr sz="1000">
                <a:solidFill>
                  <a:schemeClr val="tx2"/>
                </a:solidFill>
              </a:defRPr>
            </a:lvl4pPr>
            <a:lvl5pPr>
              <a:defRPr sz="1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351827390"/>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ase Study Five 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B864CD2-F148-4855-9361-8F14E1BFF2D0}"/>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pic>
        <p:nvPicPr>
          <p:cNvPr id="2" name="Picture 1">
            <a:extLst>
              <a:ext uri="{FF2B5EF4-FFF2-40B4-BE49-F238E27FC236}">
                <a16:creationId xmlns:a16="http://schemas.microsoft.com/office/drawing/2014/main" id="{A67E5309-6578-42D1-9634-0F52DB41B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6" name="Rectangle 5">
            <a:extLst>
              <a:ext uri="{FF2B5EF4-FFF2-40B4-BE49-F238E27FC236}">
                <a16:creationId xmlns:a16="http://schemas.microsoft.com/office/drawing/2014/main" id="{4F037723-4DD5-4286-84B2-F5D1B5071291}"/>
              </a:ext>
            </a:extLst>
          </p:cNvPr>
          <p:cNvSpPr/>
          <p:nvPr userDrawn="1"/>
        </p:nvSpPr>
        <p:spPr>
          <a:xfrm>
            <a:off x="431800" y="944604"/>
            <a:ext cx="11760200" cy="59133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US" sz="1200" dirty="0">
              <a:solidFill>
                <a:schemeClr val="bg1"/>
              </a:solidFill>
            </a:endParaRPr>
          </a:p>
        </p:txBody>
      </p:sp>
      <p:pic>
        <p:nvPicPr>
          <p:cNvPr id="7" name="Picture 6">
            <a:extLst>
              <a:ext uri="{FF2B5EF4-FFF2-40B4-BE49-F238E27FC236}">
                <a16:creationId xmlns:a16="http://schemas.microsoft.com/office/drawing/2014/main" id="{40338974-F318-4488-B74E-2E001E5D07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41103" y="6477706"/>
            <a:ext cx="1269910" cy="181856"/>
          </a:xfrm>
          <a:prstGeom prst="rect">
            <a:avLst/>
          </a:prstGeom>
        </p:spPr>
      </p:pic>
      <p:sp>
        <p:nvSpPr>
          <p:cNvPr id="18" name="Content Placeholder 17">
            <a:extLst>
              <a:ext uri="{FF2B5EF4-FFF2-40B4-BE49-F238E27FC236}">
                <a16:creationId xmlns:a16="http://schemas.microsoft.com/office/drawing/2014/main" id="{D41313AC-8D0F-4EE7-99DE-F00F47CE678A}"/>
              </a:ext>
            </a:extLst>
          </p:cNvPr>
          <p:cNvSpPr>
            <a:spLocks noGrp="1"/>
          </p:cNvSpPr>
          <p:nvPr>
            <p:ph sz="quarter" idx="15"/>
          </p:nvPr>
        </p:nvSpPr>
        <p:spPr>
          <a:xfrm>
            <a:off x="3351600" y="468000"/>
            <a:ext cx="2934000" cy="1818000"/>
          </a:xfrm>
          <a:solidFill>
            <a:schemeClr val="tx2"/>
          </a:solidFill>
        </p:spPr>
        <p:txBody>
          <a:bodyPr lIns="396000" tIns="396000" rIns="396000" bIns="396000" anchor="ctr"/>
          <a:lstStyle>
            <a:lvl1pPr algn="ctr">
              <a:defRPr sz="2800" b="1">
                <a:solidFill>
                  <a:schemeClr val="bg1"/>
                </a:solidFill>
                <a:latin typeface="+mj-lt"/>
              </a:defRPr>
            </a:lvl1pPr>
            <a:lvl2pPr algn="ctr">
              <a:defRPr sz="1000">
                <a:solidFill>
                  <a:schemeClr val="bg1"/>
                </a:solidFill>
                <a:latin typeface="+mn-lt"/>
              </a:defRPr>
            </a:lvl2pPr>
          </a:lstStyle>
          <a:p>
            <a:pPr lvl="0"/>
            <a:r>
              <a:rPr lang="en-US"/>
              <a:t>Click to edit Master text styles</a:t>
            </a:r>
          </a:p>
          <a:p>
            <a:pPr lvl="1"/>
            <a:r>
              <a:rPr lang="en-US"/>
              <a:t>Second level</a:t>
            </a:r>
          </a:p>
        </p:txBody>
      </p:sp>
      <p:sp>
        <p:nvSpPr>
          <p:cNvPr id="19" name="Content Placeholder 17">
            <a:extLst>
              <a:ext uri="{FF2B5EF4-FFF2-40B4-BE49-F238E27FC236}">
                <a16:creationId xmlns:a16="http://schemas.microsoft.com/office/drawing/2014/main" id="{00561052-6359-4DA3-9B59-530F1A342FC5}"/>
              </a:ext>
            </a:extLst>
          </p:cNvPr>
          <p:cNvSpPr>
            <a:spLocks noGrp="1"/>
          </p:cNvSpPr>
          <p:nvPr>
            <p:ph sz="quarter" idx="16"/>
          </p:nvPr>
        </p:nvSpPr>
        <p:spPr>
          <a:xfrm>
            <a:off x="6706800" y="468000"/>
            <a:ext cx="2934000" cy="1818000"/>
          </a:xfrm>
          <a:solidFill>
            <a:schemeClr val="tx2"/>
          </a:solidFill>
        </p:spPr>
        <p:txBody>
          <a:bodyPr lIns="396000" tIns="396000" rIns="396000" bIns="396000" anchor="ctr"/>
          <a:lstStyle>
            <a:lvl1pPr algn="ctr">
              <a:defRPr sz="2800" b="1">
                <a:solidFill>
                  <a:schemeClr val="bg1"/>
                </a:solidFill>
                <a:latin typeface="+mj-lt"/>
              </a:defRPr>
            </a:lvl1pPr>
            <a:lvl2pPr algn="ctr">
              <a:defRPr sz="1000">
                <a:solidFill>
                  <a:schemeClr val="bg1"/>
                </a:solidFill>
                <a:latin typeface="+mn-lt"/>
              </a:defRPr>
            </a:lvl2pPr>
          </a:lstStyle>
          <a:p>
            <a:pPr lvl="0"/>
            <a:r>
              <a:rPr lang="en-US"/>
              <a:t>Click to edit Master text styles</a:t>
            </a:r>
          </a:p>
          <a:p>
            <a:pPr lvl="1"/>
            <a:r>
              <a:rPr lang="en-US"/>
              <a:t>Second level</a:t>
            </a:r>
          </a:p>
        </p:txBody>
      </p:sp>
      <p:sp>
        <p:nvSpPr>
          <p:cNvPr id="20" name="Content Placeholder 17">
            <a:extLst>
              <a:ext uri="{FF2B5EF4-FFF2-40B4-BE49-F238E27FC236}">
                <a16:creationId xmlns:a16="http://schemas.microsoft.com/office/drawing/2014/main" id="{3863A565-B865-4DF2-8B78-85D11A9C1A1F}"/>
              </a:ext>
            </a:extLst>
          </p:cNvPr>
          <p:cNvSpPr>
            <a:spLocks noGrp="1"/>
          </p:cNvSpPr>
          <p:nvPr>
            <p:ph sz="quarter" idx="17"/>
          </p:nvPr>
        </p:nvSpPr>
        <p:spPr>
          <a:xfrm>
            <a:off x="3351600" y="2631600"/>
            <a:ext cx="2934000" cy="1818000"/>
          </a:xfrm>
          <a:solidFill>
            <a:schemeClr val="tx2"/>
          </a:solidFill>
        </p:spPr>
        <p:txBody>
          <a:bodyPr lIns="396000" tIns="396000" rIns="396000" bIns="396000" anchor="ctr"/>
          <a:lstStyle>
            <a:lvl1pPr algn="ctr">
              <a:defRPr sz="2800" b="1">
                <a:solidFill>
                  <a:schemeClr val="bg1"/>
                </a:solidFill>
                <a:latin typeface="+mj-lt"/>
              </a:defRPr>
            </a:lvl1pPr>
            <a:lvl2pPr algn="ctr">
              <a:defRPr sz="1000">
                <a:solidFill>
                  <a:schemeClr val="bg1"/>
                </a:solidFill>
                <a:latin typeface="+mn-lt"/>
              </a:defRPr>
            </a:lvl2pPr>
          </a:lstStyle>
          <a:p>
            <a:pPr lvl="0"/>
            <a:r>
              <a:rPr lang="en-US"/>
              <a:t>Click to edit Master text styles</a:t>
            </a:r>
          </a:p>
          <a:p>
            <a:pPr lvl="1"/>
            <a:r>
              <a:rPr lang="en-US"/>
              <a:t>Second level</a:t>
            </a:r>
          </a:p>
        </p:txBody>
      </p:sp>
      <p:sp>
        <p:nvSpPr>
          <p:cNvPr id="21" name="Content Placeholder 17">
            <a:extLst>
              <a:ext uri="{FF2B5EF4-FFF2-40B4-BE49-F238E27FC236}">
                <a16:creationId xmlns:a16="http://schemas.microsoft.com/office/drawing/2014/main" id="{474E6700-5437-416A-B404-591AF14DD78A}"/>
              </a:ext>
            </a:extLst>
          </p:cNvPr>
          <p:cNvSpPr>
            <a:spLocks noGrp="1"/>
          </p:cNvSpPr>
          <p:nvPr>
            <p:ph sz="quarter" idx="18"/>
          </p:nvPr>
        </p:nvSpPr>
        <p:spPr>
          <a:xfrm>
            <a:off x="6706800" y="2631600"/>
            <a:ext cx="2934000" cy="1818000"/>
          </a:xfrm>
          <a:solidFill>
            <a:schemeClr val="tx2"/>
          </a:solidFill>
        </p:spPr>
        <p:txBody>
          <a:bodyPr lIns="396000" tIns="396000" rIns="396000" bIns="396000" anchor="ctr"/>
          <a:lstStyle>
            <a:lvl1pPr algn="ctr">
              <a:defRPr sz="2800" b="1">
                <a:solidFill>
                  <a:schemeClr val="bg1"/>
                </a:solidFill>
                <a:latin typeface="+mj-lt"/>
              </a:defRPr>
            </a:lvl1pPr>
            <a:lvl2pPr algn="ctr">
              <a:defRPr sz="1000">
                <a:solidFill>
                  <a:schemeClr val="bg1"/>
                </a:solidFill>
                <a:latin typeface="+mn-lt"/>
              </a:defRPr>
            </a:lvl2pPr>
          </a:lstStyle>
          <a:p>
            <a:pPr lvl="0"/>
            <a:r>
              <a:rPr lang="en-US"/>
              <a:t>Click to edit Master text styles</a:t>
            </a:r>
          </a:p>
          <a:p>
            <a:pPr lvl="1"/>
            <a:r>
              <a:rPr lang="en-US"/>
              <a:t>Second level</a:t>
            </a:r>
          </a:p>
        </p:txBody>
      </p:sp>
      <p:sp>
        <p:nvSpPr>
          <p:cNvPr id="22" name="Content Placeholder 17">
            <a:extLst>
              <a:ext uri="{FF2B5EF4-FFF2-40B4-BE49-F238E27FC236}">
                <a16:creationId xmlns:a16="http://schemas.microsoft.com/office/drawing/2014/main" id="{816F7061-FA82-46AB-B779-521B73559AEC}"/>
              </a:ext>
            </a:extLst>
          </p:cNvPr>
          <p:cNvSpPr>
            <a:spLocks noGrp="1"/>
          </p:cNvSpPr>
          <p:nvPr>
            <p:ph sz="quarter" idx="19"/>
          </p:nvPr>
        </p:nvSpPr>
        <p:spPr>
          <a:xfrm>
            <a:off x="3351600" y="4795200"/>
            <a:ext cx="6289200" cy="1537200"/>
          </a:xfrm>
          <a:solidFill>
            <a:schemeClr val="tx2"/>
          </a:solidFill>
        </p:spPr>
        <p:txBody>
          <a:bodyPr lIns="396000" tIns="396000" rIns="396000" bIns="396000" anchor="t"/>
          <a:lstStyle>
            <a:lvl1pPr algn="l">
              <a:defRPr sz="1000">
                <a:solidFill>
                  <a:schemeClr val="bg1"/>
                </a:solidFill>
                <a:latin typeface="+mn-lt"/>
              </a:defRPr>
            </a:lvl1pPr>
            <a:lvl2pPr algn="l">
              <a:defRPr sz="1000" b="1" cap="all" baseline="0">
                <a:solidFill>
                  <a:schemeClr val="bg1"/>
                </a:solidFill>
                <a:latin typeface="+mn-lt"/>
                <a:ea typeface="Open Sans" panose="020B0606030504020204" pitchFamily="34" charset="0"/>
                <a:cs typeface="Open Sans" panose="020B0606030504020204" pitchFamily="34" charset="0"/>
              </a:defRPr>
            </a:lvl2pPr>
          </a:lstStyle>
          <a:p>
            <a:pPr lvl="0"/>
            <a:r>
              <a:rPr lang="en-US"/>
              <a:t>Click to edit Master text styles</a:t>
            </a:r>
          </a:p>
          <a:p>
            <a:pPr lvl="1"/>
            <a:r>
              <a:rPr lang="en-US"/>
              <a:t>Second level</a:t>
            </a:r>
          </a:p>
        </p:txBody>
      </p:sp>
      <p:sp>
        <p:nvSpPr>
          <p:cNvPr id="16" name="Text Placeholder 23">
            <a:extLst>
              <a:ext uri="{FF2B5EF4-FFF2-40B4-BE49-F238E27FC236}">
                <a16:creationId xmlns:a16="http://schemas.microsoft.com/office/drawing/2014/main" id="{908E007E-7D46-42F0-9F88-E7A52C92C088}"/>
              </a:ext>
            </a:extLst>
          </p:cNvPr>
          <p:cNvSpPr>
            <a:spLocks noGrp="1"/>
          </p:cNvSpPr>
          <p:nvPr>
            <p:ph type="body" sz="quarter" idx="20"/>
          </p:nvPr>
        </p:nvSpPr>
        <p:spPr>
          <a:xfrm>
            <a:off x="10162799" y="2628000"/>
            <a:ext cx="1713600" cy="3346468"/>
          </a:xfrm>
        </p:spPr>
        <p:txBody>
          <a:bodyPr/>
          <a:lstStyle>
            <a:lvl1pPr>
              <a:defRPr b="1">
                <a:latin typeface="+mj-lt"/>
              </a:defRPr>
            </a:lvl1pPr>
            <a:lvl2pPr marL="108000" indent="-108000">
              <a:spcAft>
                <a:spcPts val="1400"/>
              </a:spcAft>
              <a:buFont typeface="Open Sans Light" panose="020B0306030504020204" pitchFamily="34" charset="0"/>
              <a:buChar char="+"/>
              <a:defRPr sz="800" b="0" cap="all" baseline="0">
                <a:latin typeface="+mn-lt"/>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790841103"/>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Case Study Two Images and Captions">
    <p:bg>
      <p:bgPr>
        <a:solidFill>
          <a:schemeClr val="bg1">
            <a:lumMod val="95000"/>
          </a:schemeClr>
        </a:solidFill>
        <a:effectLst/>
      </p:bgPr>
    </p:bg>
    <p:spTree>
      <p:nvGrpSpPr>
        <p:cNvPr id="1" name=""/>
        <p:cNvGrpSpPr/>
        <p:nvPr/>
      </p:nvGrpSpPr>
      <p:grpSpPr>
        <a:xfrm>
          <a:off x="0" y="0"/>
          <a:ext cx="0" cy="0"/>
          <a:chOff x="0" y="0"/>
          <a:chExt cx="0" cy="0"/>
        </a:xfrm>
      </p:grpSpPr>
      <p:sp>
        <p:nvSpPr>
          <p:cNvPr id="26" name="Picture Placeholder 7">
            <a:extLst>
              <a:ext uri="{FF2B5EF4-FFF2-40B4-BE49-F238E27FC236}">
                <a16:creationId xmlns:a16="http://schemas.microsoft.com/office/drawing/2014/main" id="{9905704B-270C-4B05-B20A-7E0F32187B28}"/>
              </a:ext>
            </a:extLst>
          </p:cNvPr>
          <p:cNvSpPr>
            <a:spLocks noGrp="1"/>
          </p:cNvSpPr>
          <p:nvPr>
            <p:ph type="pic" sz="quarter" idx="16"/>
          </p:nvPr>
        </p:nvSpPr>
        <p:spPr>
          <a:xfrm>
            <a:off x="1" y="0"/>
            <a:ext cx="6096000" cy="6858000"/>
          </a:xfrm>
          <a:solidFill>
            <a:schemeClr val="bg1">
              <a:lumMod val="85000"/>
            </a:schemeClr>
          </a:solidFill>
        </p:spPr>
        <p:txBody>
          <a:bodyPr/>
          <a:lstStyle/>
          <a:p>
            <a:r>
              <a:rPr lang="en-US"/>
              <a:t>Click icon to add picture</a:t>
            </a:r>
            <a:endParaRPr lang="en-GB"/>
          </a:p>
        </p:txBody>
      </p:sp>
      <p:sp>
        <p:nvSpPr>
          <p:cNvPr id="23" name="Freeform 12">
            <a:extLst>
              <a:ext uri="{FF2B5EF4-FFF2-40B4-BE49-F238E27FC236}">
                <a16:creationId xmlns:a16="http://schemas.microsoft.com/office/drawing/2014/main" id="{2AA15779-2368-4827-9BD8-C3769A664FAE}"/>
              </a:ext>
            </a:extLst>
          </p:cNvPr>
          <p:cNvSpPr>
            <a:spLocks noGrp="1" noEditPoints="1"/>
          </p:cNvSpPr>
          <p:nvPr>
            <p:ph type="pic" sz="quarter" idx="13"/>
          </p:nvPr>
        </p:nvSpPr>
        <p:spPr bwMode="auto">
          <a:xfrm>
            <a:off x="6096000" y="0"/>
            <a:ext cx="6096000" cy="6858000"/>
          </a:xfrm>
          <a:custGeom>
            <a:avLst/>
            <a:gdLst>
              <a:gd name="T0" fmla="*/ 7550 w 8977"/>
              <a:gd name="T1" fmla="*/ 9455 h 10096"/>
              <a:gd name="T2" fmla="*/ 7543 w 8977"/>
              <a:gd name="T3" fmla="*/ 9514 h 10096"/>
              <a:gd name="T4" fmla="*/ 7484 w 8977"/>
              <a:gd name="T5" fmla="*/ 9528 h 10096"/>
              <a:gd name="T6" fmla="*/ 7512 w 8977"/>
              <a:gd name="T7" fmla="*/ 9381 h 10096"/>
              <a:gd name="T8" fmla="*/ 8977 w 8977"/>
              <a:gd name="T9" fmla="*/ 0 h 10096"/>
              <a:gd name="T10" fmla="*/ 0 w 8977"/>
              <a:gd name="T11" fmla="*/ 10096 h 10096"/>
              <a:gd name="T12" fmla="*/ 8977 w 8977"/>
              <a:gd name="T13" fmla="*/ 0 h 10096"/>
              <a:gd name="T14" fmla="*/ 6469 w 8977"/>
              <a:gd name="T15" fmla="*/ 9521 h 10096"/>
              <a:gd name="T16" fmla="*/ 6534 w 8977"/>
              <a:gd name="T17" fmla="*/ 9586 h 10096"/>
              <a:gd name="T18" fmla="*/ 6754 w 8977"/>
              <a:gd name="T19" fmla="*/ 9323 h 10096"/>
              <a:gd name="T20" fmla="*/ 6643 w 8977"/>
              <a:gd name="T21" fmla="*/ 9414 h 10096"/>
              <a:gd name="T22" fmla="*/ 6531 w 8977"/>
              <a:gd name="T23" fmla="*/ 9323 h 10096"/>
              <a:gd name="T24" fmla="*/ 6610 w 8977"/>
              <a:gd name="T25" fmla="*/ 9586 h 10096"/>
              <a:gd name="T26" fmla="*/ 6675 w 8977"/>
              <a:gd name="T27" fmla="*/ 9488 h 10096"/>
              <a:gd name="T28" fmla="*/ 6993 w 8977"/>
              <a:gd name="T29" fmla="*/ 9455 h 10096"/>
              <a:gd name="T30" fmla="*/ 6967 w 8977"/>
              <a:gd name="T31" fmla="*/ 9351 h 10096"/>
              <a:gd name="T32" fmla="*/ 6820 w 8977"/>
              <a:gd name="T33" fmla="*/ 9351 h 10096"/>
              <a:gd name="T34" fmla="*/ 6793 w 8977"/>
              <a:gd name="T35" fmla="*/ 9455 h 10096"/>
              <a:gd name="T36" fmla="*/ 6820 w 8977"/>
              <a:gd name="T37" fmla="*/ 9559 h 10096"/>
              <a:gd name="T38" fmla="*/ 6967 w 8977"/>
              <a:gd name="T39" fmla="*/ 9559 h 10096"/>
              <a:gd name="T40" fmla="*/ 6993 w 8977"/>
              <a:gd name="T41" fmla="*/ 9455 h 10096"/>
              <a:gd name="T42" fmla="*/ 7226 w 8977"/>
              <a:gd name="T43" fmla="*/ 9323 h 10096"/>
              <a:gd name="T44" fmla="*/ 7142 w 8977"/>
              <a:gd name="T45" fmla="*/ 9323 h 10096"/>
              <a:gd name="T46" fmla="*/ 7085 w 8977"/>
              <a:gd name="T47" fmla="*/ 9586 h 10096"/>
              <a:gd name="T48" fmla="*/ 7150 w 8977"/>
              <a:gd name="T49" fmla="*/ 9454 h 10096"/>
              <a:gd name="T50" fmla="*/ 7290 w 8977"/>
              <a:gd name="T51" fmla="*/ 9586 h 10096"/>
              <a:gd name="T52" fmla="*/ 7615 w 8977"/>
              <a:gd name="T53" fmla="*/ 9455 h 10096"/>
              <a:gd name="T54" fmla="*/ 7587 w 8977"/>
              <a:gd name="T55" fmla="*/ 9349 h 10096"/>
              <a:gd name="T56" fmla="*/ 7419 w 8977"/>
              <a:gd name="T57" fmla="*/ 9323 h 10096"/>
              <a:gd name="T58" fmla="*/ 7517 w 8977"/>
              <a:gd name="T59" fmla="*/ 9586 h 10096"/>
              <a:gd name="T60" fmla="*/ 7613 w 8977"/>
              <a:gd name="T61" fmla="*/ 9512 h 10096"/>
              <a:gd name="T62" fmla="*/ 7952 w 8977"/>
              <a:gd name="T63" fmla="*/ 9323 h 10096"/>
              <a:gd name="T64" fmla="*/ 7781 w 8977"/>
              <a:gd name="T65" fmla="*/ 9586 h 10096"/>
              <a:gd name="T66" fmla="*/ 7952 w 8977"/>
              <a:gd name="T67" fmla="*/ 9528 h 10096"/>
              <a:gd name="T68" fmla="*/ 7846 w 8977"/>
              <a:gd name="T69" fmla="*/ 9482 h 10096"/>
              <a:gd name="T70" fmla="*/ 7943 w 8977"/>
              <a:gd name="T71" fmla="*/ 9425 h 10096"/>
              <a:gd name="T72" fmla="*/ 7846 w 8977"/>
              <a:gd name="T73" fmla="*/ 9381 h 10096"/>
              <a:gd name="T74" fmla="*/ 7952 w 8977"/>
              <a:gd name="T75" fmla="*/ 9323 h 10096"/>
              <a:gd name="T76" fmla="*/ 8287 w 8977"/>
              <a:gd name="T77" fmla="*/ 9456 h 10096"/>
              <a:gd name="T78" fmla="*/ 8332 w 8977"/>
              <a:gd name="T79" fmla="*/ 9393 h 10096"/>
              <a:gd name="T80" fmla="*/ 8316 w 8977"/>
              <a:gd name="T81" fmla="*/ 9343 h 10096"/>
              <a:gd name="T82" fmla="*/ 8260 w 8977"/>
              <a:gd name="T83" fmla="*/ 9323 h 10096"/>
              <a:gd name="T84" fmla="*/ 8153 w 8977"/>
              <a:gd name="T85" fmla="*/ 9586 h 10096"/>
              <a:gd name="T86" fmla="*/ 8221 w 8977"/>
              <a:gd name="T87" fmla="*/ 9481 h 10096"/>
              <a:gd name="T88" fmla="*/ 8250 w 8977"/>
              <a:gd name="T89" fmla="*/ 9482 h 10096"/>
              <a:gd name="T90" fmla="*/ 8261 w 8977"/>
              <a:gd name="T91" fmla="*/ 9500 h 10096"/>
              <a:gd name="T92" fmla="*/ 8262 w 8977"/>
              <a:gd name="T93" fmla="*/ 9536 h 10096"/>
              <a:gd name="T94" fmla="*/ 8262 w 8977"/>
              <a:gd name="T95" fmla="*/ 9560 h 10096"/>
              <a:gd name="T96" fmla="*/ 8262 w 8977"/>
              <a:gd name="T97" fmla="*/ 9586 h 10096"/>
              <a:gd name="T98" fmla="*/ 8330 w 8977"/>
              <a:gd name="T99" fmla="*/ 9515 h 10096"/>
              <a:gd name="T100" fmla="*/ 8287 w 8977"/>
              <a:gd name="T101" fmla="*/ 9456 h 10096"/>
              <a:gd name="T102" fmla="*/ 6868 w 8977"/>
              <a:gd name="T103" fmla="*/ 9390 h 10096"/>
              <a:gd name="T104" fmla="*/ 6867 w 8977"/>
              <a:gd name="T105" fmla="*/ 9519 h 10096"/>
              <a:gd name="T106" fmla="*/ 6920 w 8977"/>
              <a:gd name="T107" fmla="*/ 9519 h 10096"/>
              <a:gd name="T108" fmla="*/ 6919 w 8977"/>
              <a:gd name="T109" fmla="*/ 9390 h 10096"/>
              <a:gd name="T110" fmla="*/ 8235 w 8977"/>
              <a:gd name="T111" fmla="*/ 9373 h 10096"/>
              <a:gd name="T112" fmla="*/ 8221 w 8977"/>
              <a:gd name="T113" fmla="*/ 9434 h 10096"/>
              <a:gd name="T114" fmla="*/ 8257 w 8977"/>
              <a:gd name="T115" fmla="*/ 9426 h 10096"/>
              <a:gd name="T116" fmla="*/ 8257 w 8977"/>
              <a:gd name="T117" fmla="*/ 9380 h 100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977" h="10096">
                <a:moveTo>
                  <a:pt x="7543" y="9396"/>
                </a:moveTo>
                <a:cubicBezTo>
                  <a:pt x="7548" y="9403"/>
                  <a:pt x="7550" y="9422"/>
                  <a:pt x="7550" y="9455"/>
                </a:cubicBezTo>
                <a:cubicBezTo>
                  <a:pt x="7550" y="9476"/>
                  <a:pt x="7550" y="9490"/>
                  <a:pt x="7549" y="9498"/>
                </a:cubicBezTo>
                <a:cubicBezTo>
                  <a:pt x="7548" y="9505"/>
                  <a:pt x="7546" y="9510"/>
                  <a:pt x="7543" y="9514"/>
                </a:cubicBezTo>
                <a:cubicBezTo>
                  <a:pt x="7537" y="9524"/>
                  <a:pt x="7526" y="9528"/>
                  <a:pt x="7512" y="9528"/>
                </a:cubicBezTo>
                <a:cubicBezTo>
                  <a:pt x="7484" y="9528"/>
                  <a:pt x="7484" y="9528"/>
                  <a:pt x="7484" y="9528"/>
                </a:cubicBezTo>
                <a:cubicBezTo>
                  <a:pt x="7484" y="9381"/>
                  <a:pt x="7484" y="9381"/>
                  <a:pt x="7484" y="9381"/>
                </a:cubicBezTo>
                <a:cubicBezTo>
                  <a:pt x="7512" y="9381"/>
                  <a:pt x="7512" y="9381"/>
                  <a:pt x="7512" y="9381"/>
                </a:cubicBezTo>
                <a:cubicBezTo>
                  <a:pt x="7526" y="9381"/>
                  <a:pt x="7537" y="9386"/>
                  <a:pt x="7543" y="9396"/>
                </a:cubicBezTo>
                <a:close/>
                <a:moveTo>
                  <a:pt x="8977" y="0"/>
                </a:moveTo>
                <a:cubicBezTo>
                  <a:pt x="8977" y="10096"/>
                  <a:pt x="8977" y="10096"/>
                  <a:pt x="8977" y="10096"/>
                </a:cubicBezTo>
                <a:cubicBezTo>
                  <a:pt x="0" y="10096"/>
                  <a:pt x="0" y="10096"/>
                  <a:pt x="0" y="10096"/>
                </a:cubicBezTo>
                <a:cubicBezTo>
                  <a:pt x="0" y="0"/>
                  <a:pt x="0" y="0"/>
                  <a:pt x="0" y="0"/>
                </a:cubicBezTo>
                <a:lnTo>
                  <a:pt x="8977" y="0"/>
                </a:lnTo>
                <a:close/>
                <a:moveTo>
                  <a:pt x="6534" y="9521"/>
                </a:moveTo>
                <a:cubicBezTo>
                  <a:pt x="6469" y="9521"/>
                  <a:pt x="6469" y="9521"/>
                  <a:pt x="6469" y="9521"/>
                </a:cubicBezTo>
                <a:cubicBezTo>
                  <a:pt x="6469" y="9586"/>
                  <a:pt x="6469" y="9586"/>
                  <a:pt x="6469" y="9586"/>
                </a:cubicBezTo>
                <a:cubicBezTo>
                  <a:pt x="6534" y="9586"/>
                  <a:pt x="6534" y="9586"/>
                  <a:pt x="6534" y="9586"/>
                </a:cubicBezTo>
                <a:lnTo>
                  <a:pt x="6534" y="9521"/>
                </a:lnTo>
                <a:close/>
                <a:moveTo>
                  <a:pt x="6754" y="9323"/>
                </a:moveTo>
                <a:cubicBezTo>
                  <a:pt x="6684" y="9323"/>
                  <a:pt x="6684" y="9323"/>
                  <a:pt x="6684" y="9323"/>
                </a:cubicBezTo>
                <a:cubicBezTo>
                  <a:pt x="6643" y="9414"/>
                  <a:pt x="6643" y="9414"/>
                  <a:pt x="6643" y="9414"/>
                </a:cubicBezTo>
                <a:cubicBezTo>
                  <a:pt x="6601" y="9323"/>
                  <a:pt x="6601" y="9323"/>
                  <a:pt x="6601" y="9323"/>
                </a:cubicBezTo>
                <a:cubicBezTo>
                  <a:pt x="6531" y="9323"/>
                  <a:pt x="6531" y="9323"/>
                  <a:pt x="6531" y="9323"/>
                </a:cubicBezTo>
                <a:cubicBezTo>
                  <a:pt x="6610" y="9488"/>
                  <a:pt x="6610" y="9488"/>
                  <a:pt x="6610" y="9488"/>
                </a:cubicBezTo>
                <a:cubicBezTo>
                  <a:pt x="6610" y="9586"/>
                  <a:pt x="6610" y="9586"/>
                  <a:pt x="6610" y="9586"/>
                </a:cubicBezTo>
                <a:cubicBezTo>
                  <a:pt x="6675" y="9586"/>
                  <a:pt x="6675" y="9586"/>
                  <a:pt x="6675" y="9586"/>
                </a:cubicBezTo>
                <a:cubicBezTo>
                  <a:pt x="6675" y="9488"/>
                  <a:pt x="6675" y="9488"/>
                  <a:pt x="6675" y="9488"/>
                </a:cubicBezTo>
                <a:lnTo>
                  <a:pt x="6754" y="9323"/>
                </a:lnTo>
                <a:close/>
                <a:moveTo>
                  <a:pt x="6993" y="9455"/>
                </a:moveTo>
                <a:cubicBezTo>
                  <a:pt x="6993" y="9428"/>
                  <a:pt x="6992" y="9409"/>
                  <a:pt x="6990" y="9398"/>
                </a:cubicBezTo>
                <a:cubicBezTo>
                  <a:pt x="6987" y="9379"/>
                  <a:pt x="6979" y="9363"/>
                  <a:pt x="6967" y="9351"/>
                </a:cubicBezTo>
                <a:cubicBezTo>
                  <a:pt x="6947" y="9331"/>
                  <a:pt x="6923" y="9321"/>
                  <a:pt x="6893" y="9321"/>
                </a:cubicBezTo>
                <a:cubicBezTo>
                  <a:pt x="6864" y="9321"/>
                  <a:pt x="6840" y="9331"/>
                  <a:pt x="6820" y="9351"/>
                </a:cubicBezTo>
                <a:cubicBezTo>
                  <a:pt x="6808" y="9363"/>
                  <a:pt x="6800" y="9379"/>
                  <a:pt x="6796" y="9398"/>
                </a:cubicBezTo>
                <a:cubicBezTo>
                  <a:pt x="6794" y="9409"/>
                  <a:pt x="6793" y="9428"/>
                  <a:pt x="6793" y="9455"/>
                </a:cubicBezTo>
                <a:cubicBezTo>
                  <a:pt x="6793" y="9482"/>
                  <a:pt x="6794" y="9500"/>
                  <a:pt x="6796" y="9511"/>
                </a:cubicBezTo>
                <a:cubicBezTo>
                  <a:pt x="6800" y="9531"/>
                  <a:pt x="6808" y="9546"/>
                  <a:pt x="6820" y="9559"/>
                </a:cubicBezTo>
                <a:cubicBezTo>
                  <a:pt x="6840" y="9578"/>
                  <a:pt x="6864" y="9588"/>
                  <a:pt x="6893" y="9588"/>
                </a:cubicBezTo>
                <a:cubicBezTo>
                  <a:pt x="6923" y="9588"/>
                  <a:pt x="6947" y="9578"/>
                  <a:pt x="6967" y="9559"/>
                </a:cubicBezTo>
                <a:cubicBezTo>
                  <a:pt x="6979" y="9546"/>
                  <a:pt x="6987" y="9531"/>
                  <a:pt x="6990" y="9511"/>
                </a:cubicBezTo>
                <a:cubicBezTo>
                  <a:pt x="6992" y="9500"/>
                  <a:pt x="6993" y="9482"/>
                  <a:pt x="6993" y="9455"/>
                </a:cubicBezTo>
                <a:close/>
                <a:moveTo>
                  <a:pt x="7290" y="9323"/>
                </a:moveTo>
                <a:cubicBezTo>
                  <a:pt x="7226" y="9323"/>
                  <a:pt x="7226" y="9323"/>
                  <a:pt x="7226" y="9323"/>
                </a:cubicBezTo>
                <a:cubicBezTo>
                  <a:pt x="7226" y="9455"/>
                  <a:pt x="7226" y="9455"/>
                  <a:pt x="7226" y="9455"/>
                </a:cubicBezTo>
                <a:cubicBezTo>
                  <a:pt x="7142" y="9323"/>
                  <a:pt x="7142" y="9323"/>
                  <a:pt x="7142" y="9323"/>
                </a:cubicBezTo>
                <a:cubicBezTo>
                  <a:pt x="7085" y="9323"/>
                  <a:pt x="7085" y="9323"/>
                  <a:pt x="7085" y="9323"/>
                </a:cubicBezTo>
                <a:cubicBezTo>
                  <a:pt x="7085" y="9586"/>
                  <a:pt x="7085" y="9586"/>
                  <a:pt x="7085" y="9586"/>
                </a:cubicBezTo>
                <a:cubicBezTo>
                  <a:pt x="7150" y="9586"/>
                  <a:pt x="7150" y="9586"/>
                  <a:pt x="7150" y="9586"/>
                </a:cubicBezTo>
                <a:cubicBezTo>
                  <a:pt x="7150" y="9454"/>
                  <a:pt x="7150" y="9454"/>
                  <a:pt x="7150" y="9454"/>
                </a:cubicBezTo>
                <a:cubicBezTo>
                  <a:pt x="7234" y="9586"/>
                  <a:pt x="7234" y="9586"/>
                  <a:pt x="7234" y="9586"/>
                </a:cubicBezTo>
                <a:cubicBezTo>
                  <a:pt x="7290" y="9586"/>
                  <a:pt x="7290" y="9586"/>
                  <a:pt x="7290" y="9586"/>
                </a:cubicBezTo>
                <a:lnTo>
                  <a:pt x="7290" y="9323"/>
                </a:lnTo>
                <a:close/>
                <a:moveTo>
                  <a:pt x="7615" y="9455"/>
                </a:moveTo>
                <a:cubicBezTo>
                  <a:pt x="7615" y="9425"/>
                  <a:pt x="7614" y="9406"/>
                  <a:pt x="7613" y="9398"/>
                </a:cubicBezTo>
                <a:cubicBezTo>
                  <a:pt x="7609" y="9379"/>
                  <a:pt x="7601" y="9363"/>
                  <a:pt x="7587" y="9349"/>
                </a:cubicBezTo>
                <a:cubicBezTo>
                  <a:pt x="7570" y="9332"/>
                  <a:pt x="7547" y="9323"/>
                  <a:pt x="7517" y="9323"/>
                </a:cubicBezTo>
                <a:cubicBezTo>
                  <a:pt x="7419" y="9323"/>
                  <a:pt x="7419" y="9323"/>
                  <a:pt x="7419" y="9323"/>
                </a:cubicBezTo>
                <a:cubicBezTo>
                  <a:pt x="7419" y="9586"/>
                  <a:pt x="7419" y="9586"/>
                  <a:pt x="7419" y="9586"/>
                </a:cubicBezTo>
                <a:cubicBezTo>
                  <a:pt x="7517" y="9586"/>
                  <a:pt x="7517" y="9586"/>
                  <a:pt x="7517" y="9586"/>
                </a:cubicBezTo>
                <a:cubicBezTo>
                  <a:pt x="7547" y="9586"/>
                  <a:pt x="7570" y="9577"/>
                  <a:pt x="7587" y="9560"/>
                </a:cubicBezTo>
                <a:cubicBezTo>
                  <a:pt x="7601" y="9547"/>
                  <a:pt x="7609" y="9530"/>
                  <a:pt x="7613" y="9512"/>
                </a:cubicBezTo>
                <a:cubicBezTo>
                  <a:pt x="7614" y="9503"/>
                  <a:pt x="7615" y="9484"/>
                  <a:pt x="7615" y="9455"/>
                </a:cubicBezTo>
                <a:close/>
                <a:moveTo>
                  <a:pt x="7952" y="9323"/>
                </a:moveTo>
                <a:cubicBezTo>
                  <a:pt x="7781" y="9323"/>
                  <a:pt x="7781" y="9323"/>
                  <a:pt x="7781" y="9323"/>
                </a:cubicBezTo>
                <a:cubicBezTo>
                  <a:pt x="7781" y="9586"/>
                  <a:pt x="7781" y="9586"/>
                  <a:pt x="7781" y="9586"/>
                </a:cubicBezTo>
                <a:cubicBezTo>
                  <a:pt x="7952" y="9586"/>
                  <a:pt x="7952" y="9586"/>
                  <a:pt x="7952" y="9586"/>
                </a:cubicBezTo>
                <a:cubicBezTo>
                  <a:pt x="7952" y="9528"/>
                  <a:pt x="7952" y="9528"/>
                  <a:pt x="7952" y="9528"/>
                </a:cubicBezTo>
                <a:cubicBezTo>
                  <a:pt x="7846" y="9528"/>
                  <a:pt x="7846" y="9528"/>
                  <a:pt x="7846" y="9528"/>
                </a:cubicBezTo>
                <a:cubicBezTo>
                  <a:pt x="7846" y="9482"/>
                  <a:pt x="7846" y="9482"/>
                  <a:pt x="7846" y="9482"/>
                </a:cubicBezTo>
                <a:cubicBezTo>
                  <a:pt x="7943" y="9482"/>
                  <a:pt x="7943" y="9482"/>
                  <a:pt x="7943" y="9482"/>
                </a:cubicBezTo>
                <a:cubicBezTo>
                  <a:pt x="7943" y="9425"/>
                  <a:pt x="7943" y="9425"/>
                  <a:pt x="7943" y="9425"/>
                </a:cubicBezTo>
                <a:cubicBezTo>
                  <a:pt x="7846" y="9425"/>
                  <a:pt x="7846" y="9425"/>
                  <a:pt x="7846" y="9425"/>
                </a:cubicBezTo>
                <a:cubicBezTo>
                  <a:pt x="7846" y="9381"/>
                  <a:pt x="7846" y="9381"/>
                  <a:pt x="7846" y="9381"/>
                </a:cubicBezTo>
                <a:cubicBezTo>
                  <a:pt x="7952" y="9381"/>
                  <a:pt x="7952" y="9381"/>
                  <a:pt x="7952" y="9381"/>
                </a:cubicBezTo>
                <a:lnTo>
                  <a:pt x="7952" y="9323"/>
                </a:lnTo>
                <a:close/>
                <a:moveTo>
                  <a:pt x="8287" y="9456"/>
                </a:moveTo>
                <a:cubicBezTo>
                  <a:pt x="8287" y="9456"/>
                  <a:pt x="8287" y="9456"/>
                  <a:pt x="8287" y="9456"/>
                </a:cubicBezTo>
                <a:cubicBezTo>
                  <a:pt x="8303" y="9453"/>
                  <a:pt x="8314" y="9447"/>
                  <a:pt x="8321" y="9436"/>
                </a:cubicBezTo>
                <a:cubicBezTo>
                  <a:pt x="8329" y="9425"/>
                  <a:pt x="8332" y="9411"/>
                  <a:pt x="8332" y="9393"/>
                </a:cubicBezTo>
                <a:cubicBezTo>
                  <a:pt x="8332" y="9383"/>
                  <a:pt x="8331" y="9374"/>
                  <a:pt x="8328" y="9365"/>
                </a:cubicBezTo>
                <a:cubicBezTo>
                  <a:pt x="8326" y="9357"/>
                  <a:pt x="8322" y="9349"/>
                  <a:pt x="8316" y="9343"/>
                </a:cubicBezTo>
                <a:cubicBezTo>
                  <a:pt x="8310" y="9337"/>
                  <a:pt x="8302" y="9332"/>
                  <a:pt x="8293" y="9328"/>
                </a:cubicBezTo>
                <a:cubicBezTo>
                  <a:pt x="8284" y="9325"/>
                  <a:pt x="8273" y="9323"/>
                  <a:pt x="8260" y="9323"/>
                </a:cubicBezTo>
                <a:cubicBezTo>
                  <a:pt x="8153" y="9323"/>
                  <a:pt x="8153" y="9323"/>
                  <a:pt x="8153" y="9323"/>
                </a:cubicBezTo>
                <a:cubicBezTo>
                  <a:pt x="8153" y="9586"/>
                  <a:pt x="8153" y="9586"/>
                  <a:pt x="8153" y="9586"/>
                </a:cubicBezTo>
                <a:cubicBezTo>
                  <a:pt x="8221" y="9586"/>
                  <a:pt x="8221" y="9586"/>
                  <a:pt x="8221" y="9586"/>
                </a:cubicBezTo>
                <a:cubicBezTo>
                  <a:pt x="8221" y="9481"/>
                  <a:pt x="8221" y="9481"/>
                  <a:pt x="8221" y="9481"/>
                </a:cubicBezTo>
                <a:cubicBezTo>
                  <a:pt x="8239" y="9481"/>
                  <a:pt x="8239" y="9481"/>
                  <a:pt x="8239" y="9481"/>
                </a:cubicBezTo>
                <a:cubicBezTo>
                  <a:pt x="8244" y="9481"/>
                  <a:pt x="8247" y="9481"/>
                  <a:pt x="8250" y="9482"/>
                </a:cubicBezTo>
                <a:cubicBezTo>
                  <a:pt x="8253" y="9484"/>
                  <a:pt x="8255" y="9486"/>
                  <a:pt x="8257" y="9488"/>
                </a:cubicBezTo>
                <a:cubicBezTo>
                  <a:pt x="8259" y="9491"/>
                  <a:pt x="8260" y="9495"/>
                  <a:pt x="8261" y="9500"/>
                </a:cubicBezTo>
                <a:cubicBezTo>
                  <a:pt x="8261" y="9505"/>
                  <a:pt x="8262" y="9511"/>
                  <a:pt x="8262" y="9518"/>
                </a:cubicBezTo>
                <a:cubicBezTo>
                  <a:pt x="8262" y="9536"/>
                  <a:pt x="8262" y="9536"/>
                  <a:pt x="8262" y="9536"/>
                </a:cubicBezTo>
                <a:cubicBezTo>
                  <a:pt x="8262" y="9539"/>
                  <a:pt x="8262" y="9542"/>
                  <a:pt x="8262" y="9546"/>
                </a:cubicBezTo>
                <a:cubicBezTo>
                  <a:pt x="8262" y="9550"/>
                  <a:pt x="8262" y="9555"/>
                  <a:pt x="8262" y="9560"/>
                </a:cubicBezTo>
                <a:cubicBezTo>
                  <a:pt x="8262" y="9565"/>
                  <a:pt x="8262" y="9569"/>
                  <a:pt x="8262" y="9574"/>
                </a:cubicBezTo>
                <a:cubicBezTo>
                  <a:pt x="8262" y="9579"/>
                  <a:pt x="8262" y="9582"/>
                  <a:pt x="8262" y="9586"/>
                </a:cubicBezTo>
                <a:cubicBezTo>
                  <a:pt x="8330" y="9586"/>
                  <a:pt x="8330" y="9586"/>
                  <a:pt x="8330" y="9586"/>
                </a:cubicBezTo>
                <a:cubicBezTo>
                  <a:pt x="8330" y="9515"/>
                  <a:pt x="8330" y="9515"/>
                  <a:pt x="8330" y="9515"/>
                </a:cubicBezTo>
                <a:cubicBezTo>
                  <a:pt x="8330" y="9498"/>
                  <a:pt x="8327" y="9484"/>
                  <a:pt x="8321" y="9474"/>
                </a:cubicBezTo>
                <a:cubicBezTo>
                  <a:pt x="8315" y="9464"/>
                  <a:pt x="8304" y="9458"/>
                  <a:pt x="8287" y="9456"/>
                </a:cubicBezTo>
                <a:close/>
                <a:moveTo>
                  <a:pt x="6893" y="9379"/>
                </a:moveTo>
                <a:cubicBezTo>
                  <a:pt x="6882" y="9379"/>
                  <a:pt x="6873" y="9383"/>
                  <a:pt x="6868" y="9390"/>
                </a:cubicBezTo>
                <a:cubicBezTo>
                  <a:pt x="6861" y="9398"/>
                  <a:pt x="6858" y="9420"/>
                  <a:pt x="6858" y="9455"/>
                </a:cubicBezTo>
                <a:cubicBezTo>
                  <a:pt x="6858" y="9489"/>
                  <a:pt x="6861" y="9510"/>
                  <a:pt x="6867" y="9519"/>
                </a:cubicBezTo>
                <a:cubicBezTo>
                  <a:pt x="6873" y="9527"/>
                  <a:pt x="6882" y="9531"/>
                  <a:pt x="6893" y="9531"/>
                </a:cubicBezTo>
                <a:cubicBezTo>
                  <a:pt x="6905" y="9531"/>
                  <a:pt x="6913" y="9527"/>
                  <a:pt x="6920" y="9519"/>
                </a:cubicBezTo>
                <a:cubicBezTo>
                  <a:pt x="6926" y="9510"/>
                  <a:pt x="6929" y="9489"/>
                  <a:pt x="6929" y="9455"/>
                </a:cubicBezTo>
                <a:cubicBezTo>
                  <a:pt x="6929" y="9420"/>
                  <a:pt x="6926" y="9398"/>
                  <a:pt x="6919" y="9390"/>
                </a:cubicBezTo>
                <a:cubicBezTo>
                  <a:pt x="6913" y="9383"/>
                  <a:pt x="6905" y="9379"/>
                  <a:pt x="6893" y="9379"/>
                </a:cubicBezTo>
                <a:close/>
                <a:moveTo>
                  <a:pt x="8235" y="9373"/>
                </a:moveTo>
                <a:cubicBezTo>
                  <a:pt x="8221" y="9373"/>
                  <a:pt x="8221" y="9373"/>
                  <a:pt x="8221" y="9373"/>
                </a:cubicBezTo>
                <a:cubicBezTo>
                  <a:pt x="8221" y="9434"/>
                  <a:pt x="8221" y="9434"/>
                  <a:pt x="8221" y="9434"/>
                </a:cubicBezTo>
                <a:cubicBezTo>
                  <a:pt x="8235" y="9434"/>
                  <a:pt x="8235" y="9434"/>
                  <a:pt x="8235" y="9434"/>
                </a:cubicBezTo>
                <a:cubicBezTo>
                  <a:pt x="8245" y="9434"/>
                  <a:pt x="8252" y="9432"/>
                  <a:pt x="8257" y="9426"/>
                </a:cubicBezTo>
                <a:cubicBezTo>
                  <a:pt x="8261" y="9420"/>
                  <a:pt x="8264" y="9412"/>
                  <a:pt x="8264" y="9403"/>
                </a:cubicBezTo>
                <a:cubicBezTo>
                  <a:pt x="8264" y="9392"/>
                  <a:pt x="8261" y="9384"/>
                  <a:pt x="8257" y="9380"/>
                </a:cubicBezTo>
                <a:cubicBezTo>
                  <a:pt x="8252" y="9375"/>
                  <a:pt x="8245" y="9373"/>
                  <a:pt x="8235" y="9373"/>
                </a:cubicBez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bodyPr>
          <a:lstStyle/>
          <a:p>
            <a:r>
              <a:rPr lang="en-US"/>
              <a:t>Click icon to add picture</a:t>
            </a:r>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16" name="Content Placeholder 2">
            <a:extLst>
              <a:ext uri="{FF2B5EF4-FFF2-40B4-BE49-F238E27FC236}">
                <a16:creationId xmlns:a16="http://schemas.microsoft.com/office/drawing/2014/main" id="{F1F3747F-F0B9-4262-8753-ABAC67C47851}"/>
              </a:ext>
            </a:extLst>
          </p:cNvPr>
          <p:cNvSpPr>
            <a:spLocks noGrp="1"/>
          </p:cNvSpPr>
          <p:nvPr>
            <p:ph idx="1"/>
          </p:nvPr>
        </p:nvSpPr>
        <p:spPr>
          <a:xfrm>
            <a:off x="431800" y="5245200"/>
            <a:ext cx="2937600" cy="1072800"/>
          </a:xfrm>
          <a:solidFill>
            <a:schemeClr val="tx2"/>
          </a:solidFill>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Content Placeholder 2">
            <a:extLst>
              <a:ext uri="{FF2B5EF4-FFF2-40B4-BE49-F238E27FC236}">
                <a16:creationId xmlns:a16="http://schemas.microsoft.com/office/drawing/2014/main" id="{153E888B-F8B0-45BE-BBEC-74A85D553CC4}"/>
              </a:ext>
            </a:extLst>
          </p:cNvPr>
          <p:cNvSpPr>
            <a:spLocks noGrp="1"/>
          </p:cNvSpPr>
          <p:nvPr>
            <p:ph idx="15"/>
          </p:nvPr>
        </p:nvSpPr>
        <p:spPr>
          <a:xfrm>
            <a:off x="6523200" y="5245200"/>
            <a:ext cx="2937600" cy="1072800"/>
          </a:xfrm>
          <a:solidFill>
            <a:schemeClr val="tx2"/>
          </a:solidFill>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9392870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Imag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3112245"/>
            <a:ext cx="8141393" cy="513237"/>
          </a:xfrm>
        </p:spPr>
        <p:txBody>
          <a:bodyPr anchor="b"/>
          <a:lstStyle>
            <a:lvl1pPr algn="l">
              <a:defRPr sz="3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4" name="Picture 3">
            <a:extLst>
              <a:ext uri="{FF2B5EF4-FFF2-40B4-BE49-F238E27FC236}">
                <a16:creationId xmlns:a16="http://schemas.microsoft.com/office/drawing/2014/main" id="{102C342A-46BA-4B18-B5D0-B9359B25B3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2387" y="3309528"/>
            <a:ext cx="1983448" cy="284038"/>
          </a:xfrm>
          <a:prstGeom prst="rect">
            <a:avLst/>
          </a:prstGeom>
        </p:spPr>
      </p:pic>
    </p:spTree>
    <p:extLst>
      <p:ext uri="{BB962C8B-B14F-4D97-AF65-F5344CB8AC3E}">
        <p14:creationId xmlns:p14="http://schemas.microsoft.com/office/powerpoint/2010/main" val="1973366141"/>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Case Study Two Images and Captions 2">
    <p:bg>
      <p:bgPr>
        <a:solidFill>
          <a:schemeClr val="bg1">
            <a:lumMod val="95000"/>
          </a:schemeClr>
        </a:solidFill>
        <a:effectLst/>
      </p:bgPr>
    </p:bg>
    <p:spTree>
      <p:nvGrpSpPr>
        <p:cNvPr id="1" name=""/>
        <p:cNvGrpSpPr/>
        <p:nvPr/>
      </p:nvGrpSpPr>
      <p:grpSpPr>
        <a:xfrm>
          <a:off x="0" y="0"/>
          <a:ext cx="0" cy="0"/>
          <a:chOff x="0" y="0"/>
          <a:chExt cx="0" cy="0"/>
        </a:xfrm>
      </p:grpSpPr>
      <p:sp>
        <p:nvSpPr>
          <p:cNvPr id="25" name="Picture Placeholder 7">
            <a:extLst>
              <a:ext uri="{FF2B5EF4-FFF2-40B4-BE49-F238E27FC236}">
                <a16:creationId xmlns:a16="http://schemas.microsoft.com/office/drawing/2014/main" id="{53AA9011-9D35-4CAC-9940-B4B2AA6801C8}"/>
              </a:ext>
            </a:extLst>
          </p:cNvPr>
          <p:cNvSpPr>
            <a:spLocks noGrp="1"/>
          </p:cNvSpPr>
          <p:nvPr>
            <p:ph type="pic" sz="quarter" idx="16"/>
          </p:nvPr>
        </p:nvSpPr>
        <p:spPr>
          <a:xfrm>
            <a:off x="1" y="0"/>
            <a:ext cx="6096000" cy="6858000"/>
          </a:xfrm>
          <a:solidFill>
            <a:schemeClr val="bg1">
              <a:lumMod val="85000"/>
            </a:schemeClr>
          </a:solidFill>
        </p:spPr>
        <p:txBody>
          <a:bodyPr/>
          <a:lstStyle/>
          <a:p>
            <a:r>
              <a:rPr lang="en-US"/>
              <a:t>Click icon to add picture</a:t>
            </a:r>
            <a:endParaRPr lang="en-GB"/>
          </a:p>
        </p:txBody>
      </p:sp>
      <p:sp>
        <p:nvSpPr>
          <p:cNvPr id="23" name="Freeform 12">
            <a:extLst>
              <a:ext uri="{FF2B5EF4-FFF2-40B4-BE49-F238E27FC236}">
                <a16:creationId xmlns:a16="http://schemas.microsoft.com/office/drawing/2014/main" id="{2AA15779-2368-4827-9BD8-C3769A664FAE}"/>
              </a:ext>
            </a:extLst>
          </p:cNvPr>
          <p:cNvSpPr>
            <a:spLocks noGrp="1" noEditPoints="1"/>
          </p:cNvSpPr>
          <p:nvPr>
            <p:ph type="pic" sz="quarter" idx="13"/>
          </p:nvPr>
        </p:nvSpPr>
        <p:spPr bwMode="auto">
          <a:xfrm>
            <a:off x="6096000" y="0"/>
            <a:ext cx="6096000" cy="6858000"/>
          </a:xfrm>
          <a:custGeom>
            <a:avLst/>
            <a:gdLst>
              <a:gd name="T0" fmla="*/ 7550 w 8977"/>
              <a:gd name="T1" fmla="*/ 9455 h 10096"/>
              <a:gd name="T2" fmla="*/ 7543 w 8977"/>
              <a:gd name="T3" fmla="*/ 9514 h 10096"/>
              <a:gd name="T4" fmla="*/ 7484 w 8977"/>
              <a:gd name="T5" fmla="*/ 9528 h 10096"/>
              <a:gd name="T6" fmla="*/ 7512 w 8977"/>
              <a:gd name="T7" fmla="*/ 9381 h 10096"/>
              <a:gd name="T8" fmla="*/ 8977 w 8977"/>
              <a:gd name="T9" fmla="*/ 0 h 10096"/>
              <a:gd name="T10" fmla="*/ 0 w 8977"/>
              <a:gd name="T11" fmla="*/ 10096 h 10096"/>
              <a:gd name="T12" fmla="*/ 8977 w 8977"/>
              <a:gd name="T13" fmla="*/ 0 h 10096"/>
              <a:gd name="T14" fmla="*/ 6469 w 8977"/>
              <a:gd name="T15" fmla="*/ 9521 h 10096"/>
              <a:gd name="T16" fmla="*/ 6534 w 8977"/>
              <a:gd name="T17" fmla="*/ 9586 h 10096"/>
              <a:gd name="T18" fmla="*/ 6754 w 8977"/>
              <a:gd name="T19" fmla="*/ 9323 h 10096"/>
              <a:gd name="T20" fmla="*/ 6643 w 8977"/>
              <a:gd name="T21" fmla="*/ 9414 h 10096"/>
              <a:gd name="T22" fmla="*/ 6531 w 8977"/>
              <a:gd name="T23" fmla="*/ 9323 h 10096"/>
              <a:gd name="T24" fmla="*/ 6610 w 8977"/>
              <a:gd name="T25" fmla="*/ 9586 h 10096"/>
              <a:gd name="T26" fmla="*/ 6675 w 8977"/>
              <a:gd name="T27" fmla="*/ 9488 h 10096"/>
              <a:gd name="T28" fmla="*/ 6993 w 8977"/>
              <a:gd name="T29" fmla="*/ 9455 h 10096"/>
              <a:gd name="T30" fmla="*/ 6967 w 8977"/>
              <a:gd name="T31" fmla="*/ 9351 h 10096"/>
              <a:gd name="T32" fmla="*/ 6820 w 8977"/>
              <a:gd name="T33" fmla="*/ 9351 h 10096"/>
              <a:gd name="T34" fmla="*/ 6793 w 8977"/>
              <a:gd name="T35" fmla="*/ 9455 h 10096"/>
              <a:gd name="T36" fmla="*/ 6820 w 8977"/>
              <a:gd name="T37" fmla="*/ 9559 h 10096"/>
              <a:gd name="T38" fmla="*/ 6967 w 8977"/>
              <a:gd name="T39" fmla="*/ 9559 h 10096"/>
              <a:gd name="T40" fmla="*/ 6993 w 8977"/>
              <a:gd name="T41" fmla="*/ 9455 h 10096"/>
              <a:gd name="T42" fmla="*/ 7226 w 8977"/>
              <a:gd name="T43" fmla="*/ 9323 h 10096"/>
              <a:gd name="T44" fmla="*/ 7142 w 8977"/>
              <a:gd name="T45" fmla="*/ 9323 h 10096"/>
              <a:gd name="T46" fmla="*/ 7085 w 8977"/>
              <a:gd name="T47" fmla="*/ 9586 h 10096"/>
              <a:gd name="T48" fmla="*/ 7150 w 8977"/>
              <a:gd name="T49" fmla="*/ 9454 h 10096"/>
              <a:gd name="T50" fmla="*/ 7290 w 8977"/>
              <a:gd name="T51" fmla="*/ 9586 h 10096"/>
              <a:gd name="T52" fmla="*/ 7615 w 8977"/>
              <a:gd name="T53" fmla="*/ 9455 h 10096"/>
              <a:gd name="T54" fmla="*/ 7587 w 8977"/>
              <a:gd name="T55" fmla="*/ 9349 h 10096"/>
              <a:gd name="T56" fmla="*/ 7419 w 8977"/>
              <a:gd name="T57" fmla="*/ 9323 h 10096"/>
              <a:gd name="T58" fmla="*/ 7517 w 8977"/>
              <a:gd name="T59" fmla="*/ 9586 h 10096"/>
              <a:gd name="T60" fmla="*/ 7613 w 8977"/>
              <a:gd name="T61" fmla="*/ 9512 h 10096"/>
              <a:gd name="T62" fmla="*/ 7952 w 8977"/>
              <a:gd name="T63" fmla="*/ 9323 h 10096"/>
              <a:gd name="T64" fmla="*/ 7781 w 8977"/>
              <a:gd name="T65" fmla="*/ 9586 h 10096"/>
              <a:gd name="T66" fmla="*/ 7952 w 8977"/>
              <a:gd name="T67" fmla="*/ 9528 h 10096"/>
              <a:gd name="T68" fmla="*/ 7846 w 8977"/>
              <a:gd name="T69" fmla="*/ 9482 h 10096"/>
              <a:gd name="T70" fmla="*/ 7943 w 8977"/>
              <a:gd name="T71" fmla="*/ 9425 h 10096"/>
              <a:gd name="T72" fmla="*/ 7846 w 8977"/>
              <a:gd name="T73" fmla="*/ 9381 h 10096"/>
              <a:gd name="T74" fmla="*/ 7952 w 8977"/>
              <a:gd name="T75" fmla="*/ 9323 h 10096"/>
              <a:gd name="T76" fmla="*/ 8287 w 8977"/>
              <a:gd name="T77" fmla="*/ 9456 h 10096"/>
              <a:gd name="T78" fmla="*/ 8332 w 8977"/>
              <a:gd name="T79" fmla="*/ 9393 h 10096"/>
              <a:gd name="T80" fmla="*/ 8316 w 8977"/>
              <a:gd name="T81" fmla="*/ 9343 h 10096"/>
              <a:gd name="T82" fmla="*/ 8260 w 8977"/>
              <a:gd name="T83" fmla="*/ 9323 h 10096"/>
              <a:gd name="T84" fmla="*/ 8153 w 8977"/>
              <a:gd name="T85" fmla="*/ 9586 h 10096"/>
              <a:gd name="T86" fmla="*/ 8221 w 8977"/>
              <a:gd name="T87" fmla="*/ 9481 h 10096"/>
              <a:gd name="T88" fmla="*/ 8250 w 8977"/>
              <a:gd name="T89" fmla="*/ 9482 h 10096"/>
              <a:gd name="T90" fmla="*/ 8261 w 8977"/>
              <a:gd name="T91" fmla="*/ 9500 h 10096"/>
              <a:gd name="T92" fmla="*/ 8262 w 8977"/>
              <a:gd name="T93" fmla="*/ 9536 h 10096"/>
              <a:gd name="T94" fmla="*/ 8262 w 8977"/>
              <a:gd name="T95" fmla="*/ 9560 h 10096"/>
              <a:gd name="T96" fmla="*/ 8262 w 8977"/>
              <a:gd name="T97" fmla="*/ 9586 h 10096"/>
              <a:gd name="T98" fmla="*/ 8330 w 8977"/>
              <a:gd name="T99" fmla="*/ 9515 h 10096"/>
              <a:gd name="T100" fmla="*/ 8287 w 8977"/>
              <a:gd name="T101" fmla="*/ 9456 h 10096"/>
              <a:gd name="T102" fmla="*/ 6868 w 8977"/>
              <a:gd name="T103" fmla="*/ 9390 h 10096"/>
              <a:gd name="T104" fmla="*/ 6867 w 8977"/>
              <a:gd name="T105" fmla="*/ 9519 h 10096"/>
              <a:gd name="T106" fmla="*/ 6920 w 8977"/>
              <a:gd name="T107" fmla="*/ 9519 h 10096"/>
              <a:gd name="T108" fmla="*/ 6919 w 8977"/>
              <a:gd name="T109" fmla="*/ 9390 h 10096"/>
              <a:gd name="T110" fmla="*/ 8235 w 8977"/>
              <a:gd name="T111" fmla="*/ 9373 h 10096"/>
              <a:gd name="T112" fmla="*/ 8221 w 8977"/>
              <a:gd name="T113" fmla="*/ 9434 h 10096"/>
              <a:gd name="T114" fmla="*/ 8257 w 8977"/>
              <a:gd name="T115" fmla="*/ 9426 h 10096"/>
              <a:gd name="T116" fmla="*/ 8257 w 8977"/>
              <a:gd name="T117" fmla="*/ 9380 h 100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977" h="10096">
                <a:moveTo>
                  <a:pt x="7543" y="9396"/>
                </a:moveTo>
                <a:cubicBezTo>
                  <a:pt x="7548" y="9403"/>
                  <a:pt x="7550" y="9422"/>
                  <a:pt x="7550" y="9455"/>
                </a:cubicBezTo>
                <a:cubicBezTo>
                  <a:pt x="7550" y="9476"/>
                  <a:pt x="7550" y="9490"/>
                  <a:pt x="7549" y="9498"/>
                </a:cubicBezTo>
                <a:cubicBezTo>
                  <a:pt x="7548" y="9505"/>
                  <a:pt x="7546" y="9510"/>
                  <a:pt x="7543" y="9514"/>
                </a:cubicBezTo>
                <a:cubicBezTo>
                  <a:pt x="7537" y="9524"/>
                  <a:pt x="7526" y="9528"/>
                  <a:pt x="7512" y="9528"/>
                </a:cubicBezTo>
                <a:cubicBezTo>
                  <a:pt x="7484" y="9528"/>
                  <a:pt x="7484" y="9528"/>
                  <a:pt x="7484" y="9528"/>
                </a:cubicBezTo>
                <a:cubicBezTo>
                  <a:pt x="7484" y="9381"/>
                  <a:pt x="7484" y="9381"/>
                  <a:pt x="7484" y="9381"/>
                </a:cubicBezTo>
                <a:cubicBezTo>
                  <a:pt x="7512" y="9381"/>
                  <a:pt x="7512" y="9381"/>
                  <a:pt x="7512" y="9381"/>
                </a:cubicBezTo>
                <a:cubicBezTo>
                  <a:pt x="7526" y="9381"/>
                  <a:pt x="7537" y="9386"/>
                  <a:pt x="7543" y="9396"/>
                </a:cubicBezTo>
                <a:close/>
                <a:moveTo>
                  <a:pt x="8977" y="0"/>
                </a:moveTo>
                <a:cubicBezTo>
                  <a:pt x="8977" y="10096"/>
                  <a:pt x="8977" y="10096"/>
                  <a:pt x="8977" y="10096"/>
                </a:cubicBezTo>
                <a:cubicBezTo>
                  <a:pt x="0" y="10096"/>
                  <a:pt x="0" y="10096"/>
                  <a:pt x="0" y="10096"/>
                </a:cubicBezTo>
                <a:cubicBezTo>
                  <a:pt x="0" y="0"/>
                  <a:pt x="0" y="0"/>
                  <a:pt x="0" y="0"/>
                </a:cubicBezTo>
                <a:lnTo>
                  <a:pt x="8977" y="0"/>
                </a:lnTo>
                <a:close/>
                <a:moveTo>
                  <a:pt x="6534" y="9521"/>
                </a:moveTo>
                <a:cubicBezTo>
                  <a:pt x="6469" y="9521"/>
                  <a:pt x="6469" y="9521"/>
                  <a:pt x="6469" y="9521"/>
                </a:cubicBezTo>
                <a:cubicBezTo>
                  <a:pt x="6469" y="9586"/>
                  <a:pt x="6469" y="9586"/>
                  <a:pt x="6469" y="9586"/>
                </a:cubicBezTo>
                <a:cubicBezTo>
                  <a:pt x="6534" y="9586"/>
                  <a:pt x="6534" y="9586"/>
                  <a:pt x="6534" y="9586"/>
                </a:cubicBezTo>
                <a:lnTo>
                  <a:pt x="6534" y="9521"/>
                </a:lnTo>
                <a:close/>
                <a:moveTo>
                  <a:pt x="6754" y="9323"/>
                </a:moveTo>
                <a:cubicBezTo>
                  <a:pt x="6684" y="9323"/>
                  <a:pt x="6684" y="9323"/>
                  <a:pt x="6684" y="9323"/>
                </a:cubicBezTo>
                <a:cubicBezTo>
                  <a:pt x="6643" y="9414"/>
                  <a:pt x="6643" y="9414"/>
                  <a:pt x="6643" y="9414"/>
                </a:cubicBezTo>
                <a:cubicBezTo>
                  <a:pt x="6601" y="9323"/>
                  <a:pt x="6601" y="9323"/>
                  <a:pt x="6601" y="9323"/>
                </a:cubicBezTo>
                <a:cubicBezTo>
                  <a:pt x="6531" y="9323"/>
                  <a:pt x="6531" y="9323"/>
                  <a:pt x="6531" y="9323"/>
                </a:cubicBezTo>
                <a:cubicBezTo>
                  <a:pt x="6610" y="9488"/>
                  <a:pt x="6610" y="9488"/>
                  <a:pt x="6610" y="9488"/>
                </a:cubicBezTo>
                <a:cubicBezTo>
                  <a:pt x="6610" y="9586"/>
                  <a:pt x="6610" y="9586"/>
                  <a:pt x="6610" y="9586"/>
                </a:cubicBezTo>
                <a:cubicBezTo>
                  <a:pt x="6675" y="9586"/>
                  <a:pt x="6675" y="9586"/>
                  <a:pt x="6675" y="9586"/>
                </a:cubicBezTo>
                <a:cubicBezTo>
                  <a:pt x="6675" y="9488"/>
                  <a:pt x="6675" y="9488"/>
                  <a:pt x="6675" y="9488"/>
                </a:cubicBezTo>
                <a:lnTo>
                  <a:pt x="6754" y="9323"/>
                </a:lnTo>
                <a:close/>
                <a:moveTo>
                  <a:pt x="6993" y="9455"/>
                </a:moveTo>
                <a:cubicBezTo>
                  <a:pt x="6993" y="9428"/>
                  <a:pt x="6992" y="9409"/>
                  <a:pt x="6990" y="9398"/>
                </a:cubicBezTo>
                <a:cubicBezTo>
                  <a:pt x="6987" y="9379"/>
                  <a:pt x="6979" y="9363"/>
                  <a:pt x="6967" y="9351"/>
                </a:cubicBezTo>
                <a:cubicBezTo>
                  <a:pt x="6947" y="9331"/>
                  <a:pt x="6923" y="9321"/>
                  <a:pt x="6893" y="9321"/>
                </a:cubicBezTo>
                <a:cubicBezTo>
                  <a:pt x="6864" y="9321"/>
                  <a:pt x="6840" y="9331"/>
                  <a:pt x="6820" y="9351"/>
                </a:cubicBezTo>
                <a:cubicBezTo>
                  <a:pt x="6808" y="9363"/>
                  <a:pt x="6800" y="9379"/>
                  <a:pt x="6796" y="9398"/>
                </a:cubicBezTo>
                <a:cubicBezTo>
                  <a:pt x="6794" y="9409"/>
                  <a:pt x="6793" y="9428"/>
                  <a:pt x="6793" y="9455"/>
                </a:cubicBezTo>
                <a:cubicBezTo>
                  <a:pt x="6793" y="9482"/>
                  <a:pt x="6794" y="9500"/>
                  <a:pt x="6796" y="9511"/>
                </a:cubicBezTo>
                <a:cubicBezTo>
                  <a:pt x="6800" y="9531"/>
                  <a:pt x="6808" y="9546"/>
                  <a:pt x="6820" y="9559"/>
                </a:cubicBezTo>
                <a:cubicBezTo>
                  <a:pt x="6840" y="9578"/>
                  <a:pt x="6864" y="9588"/>
                  <a:pt x="6893" y="9588"/>
                </a:cubicBezTo>
                <a:cubicBezTo>
                  <a:pt x="6923" y="9588"/>
                  <a:pt x="6947" y="9578"/>
                  <a:pt x="6967" y="9559"/>
                </a:cubicBezTo>
                <a:cubicBezTo>
                  <a:pt x="6979" y="9546"/>
                  <a:pt x="6987" y="9531"/>
                  <a:pt x="6990" y="9511"/>
                </a:cubicBezTo>
                <a:cubicBezTo>
                  <a:pt x="6992" y="9500"/>
                  <a:pt x="6993" y="9482"/>
                  <a:pt x="6993" y="9455"/>
                </a:cubicBezTo>
                <a:close/>
                <a:moveTo>
                  <a:pt x="7290" y="9323"/>
                </a:moveTo>
                <a:cubicBezTo>
                  <a:pt x="7226" y="9323"/>
                  <a:pt x="7226" y="9323"/>
                  <a:pt x="7226" y="9323"/>
                </a:cubicBezTo>
                <a:cubicBezTo>
                  <a:pt x="7226" y="9455"/>
                  <a:pt x="7226" y="9455"/>
                  <a:pt x="7226" y="9455"/>
                </a:cubicBezTo>
                <a:cubicBezTo>
                  <a:pt x="7142" y="9323"/>
                  <a:pt x="7142" y="9323"/>
                  <a:pt x="7142" y="9323"/>
                </a:cubicBezTo>
                <a:cubicBezTo>
                  <a:pt x="7085" y="9323"/>
                  <a:pt x="7085" y="9323"/>
                  <a:pt x="7085" y="9323"/>
                </a:cubicBezTo>
                <a:cubicBezTo>
                  <a:pt x="7085" y="9586"/>
                  <a:pt x="7085" y="9586"/>
                  <a:pt x="7085" y="9586"/>
                </a:cubicBezTo>
                <a:cubicBezTo>
                  <a:pt x="7150" y="9586"/>
                  <a:pt x="7150" y="9586"/>
                  <a:pt x="7150" y="9586"/>
                </a:cubicBezTo>
                <a:cubicBezTo>
                  <a:pt x="7150" y="9454"/>
                  <a:pt x="7150" y="9454"/>
                  <a:pt x="7150" y="9454"/>
                </a:cubicBezTo>
                <a:cubicBezTo>
                  <a:pt x="7234" y="9586"/>
                  <a:pt x="7234" y="9586"/>
                  <a:pt x="7234" y="9586"/>
                </a:cubicBezTo>
                <a:cubicBezTo>
                  <a:pt x="7290" y="9586"/>
                  <a:pt x="7290" y="9586"/>
                  <a:pt x="7290" y="9586"/>
                </a:cubicBezTo>
                <a:lnTo>
                  <a:pt x="7290" y="9323"/>
                </a:lnTo>
                <a:close/>
                <a:moveTo>
                  <a:pt x="7615" y="9455"/>
                </a:moveTo>
                <a:cubicBezTo>
                  <a:pt x="7615" y="9425"/>
                  <a:pt x="7614" y="9406"/>
                  <a:pt x="7613" y="9398"/>
                </a:cubicBezTo>
                <a:cubicBezTo>
                  <a:pt x="7609" y="9379"/>
                  <a:pt x="7601" y="9363"/>
                  <a:pt x="7587" y="9349"/>
                </a:cubicBezTo>
                <a:cubicBezTo>
                  <a:pt x="7570" y="9332"/>
                  <a:pt x="7547" y="9323"/>
                  <a:pt x="7517" y="9323"/>
                </a:cubicBezTo>
                <a:cubicBezTo>
                  <a:pt x="7419" y="9323"/>
                  <a:pt x="7419" y="9323"/>
                  <a:pt x="7419" y="9323"/>
                </a:cubicBezTo>
                <a:cubicBezTo>
                  <a:pt x="7419" y="9586"/>
                  <a:pt x="7419" y="9586"/>
                  <a:pt x="7419" y="9586"/>
                </a:cubicBezTo>
                <a:cubicBezTo>
                  <a:pt x="7517" y="9586"/>
                  <a:pt x="7517" y="9586"/>
                  <a:pt x="7517" y="9586"/>
                </a:cubicBezTo>
                <a:cubicBezTo>
                  <a:pt x="7547" y="9586"/>
                  <a:pt x="7570" y="9577"/>
                  <a:pt x="7587" y="9560"/>
                </a:cubicBezTo>
                <a:cubicBezTo>
                  <a:pt x="7601" y="9547"/>
                  <a:pt x="7609" y="9530"/>
                  <a:pt x="7613" y="9512"/>
                </a:cubicBezTo>
                <a:cubicBezTo>
                  <a:pt x="7614" y="9503"/>
                  <a:pt x="7615" y="9484"/>
                  <a:pt x="7615" y="9455"/>
                </a:cubicBezTo>
                <a:close/>
                <a:moveTo>
                  <a:pt x="7952" y="9323"/>
                </a:moveTo>
                <a:cubicBezTo>
                  <a:pt x="7781" y="9323"/>
                  <a:pt x="7781" y="9323"/>
                  <a:pt x="7781" y="9323"/>
                </a:cubicBezTo>
                <a:cubicBezTo>
                  <a:pt x="7781" y="9586"/>
                  <a:pt x="7781" y="9586"/>
                  <a:pt x="7781" y="9586"/>
                </a:cubicBezTo>
                <a:cubicBezTo>
                  <a:pt x="7952" y="9586"/>
                  <a:pt x="7952" y="9586"/>
                  <a:pt x="7952" y="9586"/>
                </a:cubicBezTo>
                <a:cubicBezTo>
                  <a:pt x="7952" y="9528"/>
                  <a:pt x="7952" y="9528"/>
                  <a:pt x="7952" y="9528"/>
                </a:cubicBezTo>
                <a:cubicBezTo>
                  <a:pt x="7846" y="9528"/>
                  <a:pt x="7846" y="9528"/>
                  <a:pt x="7846" y="9528"/>
                </a:cubicBezTo>
                <a:cubicBezTo>
                  <a:pt x="7846" y="9482"/>
                  <a:pt x="7846" y="9482"/>
                  <a:pt x="7846" y="9482"/>
                </a:cubicBezTo>
                <a:cubicBezTo>
                  <a:pt x="7943" y="9482"/>
                  <a:pt x="7943" y="9482"/>
                  <a:pt x="7943" y="9482"/>
                </a:cubicBezTo>
                <a:cubicBezTo>
                  <a:pt x="7943" y="9425"/>
                  <a:pt x="7943" y="9425"/>
                  <a:pt x="7943" y="9425"/>
                </a:cubicBezTo>
                <a:cubicBezTo>
                  <a:pt x="7846" y="9425"/>
                  <a:pt x="7846" y="9425"/>
                  <a:pt x="7846" y="9425"/>
                </a:cubicBezTo>
                <a:cubicBezTo>
                  <a:pt x="7846" y="9381"/>
                  <a:pt x="7846" y="9381"/>
                  <a:pt x="7846" y="9381"/>
                </a:cubicBezTo>
                <a:cubicBezTo>
                  <a:pt x="7952" y="9381"/>
                  <a:pt x="7952" y="9381"/>
                  <a:pt x="7952" y="9381"/>
                </a:cubicBezTo>
                <a:lnTo>
                  <a:pt x="7952" y="9323"/>
                </a:lnTo>
                <a:close/>
                <a:moveTo>
                  <a:pt x="8287" y="9456"/>
                </a:moveTo>
                <a:cubicBezTo>
                  <a:pt x="8287" y="9456"/>
                  <a:pt x="8287" y="9456"/>
                  <a:pt x="8287" y="9456"/>
                </a:cubicBezTo>
                <a:cubicBezTo>
                  <a:pt x="8303" y="9453"/>
                  <a:pt x="8314" y="9447"/>
                  <a:pt x="8321" y="9436"/>
                </a:cubicBezTo>
                <a:cubicBezTo>
                  <a:pt x="8329" y="9425"/>
                  <a:pt x="8332" y="9411"/>
                  <a:pt x="8332" y="9393"/>
                </a:cubicBezTo>
                <a:cubicBezTo>
                  <a:pt x="8332" y="9383"/>
                  <a:pt x="8331" y="9374"/>
                  <a:pt x="8328" y="9365"/>
                </a:cubicBezTo>
                <a:cubicBezTo>
                  <a:pt x="8326" y="9357"/>
                  <a:pt x="8322" y="9349"/>
                  <a:pt x="8316" y="9343"/>
                </a:cubicBezTo>
                <a:cubicBezTo>
                  <a:pt x="8310" y="9337"/>
                  <a:pt x="8302" y="9332"/>
                  <a:pt x="8293" y="9328"/>
                </a:cubicBezTo>
                <a:cubicBezTo>
                  <a:pt x="8284" y="9325"/>
                  <a:pt x="8273" y="9323"/>
                  <a:pt x="8260" y="9323"/>
                </a:cubicBezTo>
                <a:cubicBezTo>
                  <a:pt x="8153" y="9323"/>
                  <a:pt x="8153" y="9323"/>
                  <a:pt x="8153" y="9323"/>
                </a:cubicBezTo>
                <a:cubicBezTo>
                  <a:pt x="8153" y="9586"/>
                  <a:pt x="8153" y="9586"/>
                  <a:pt x="8153" y="9586"/>
                </a:cubicBezTo>
                <a:cubicBezTo>
                  <a:pt x="8221" y="9586"/>
                  <a:pt x="8221" y="9586"/>
                  <a:pt x="8221" y="9586"/>
                </a:cubicBezTo>
                <a:cubicBezTo>
                  <a:pt x="8221" y="9481"/>
                  <a:pt x="8221" y="9481"/>
                  <a:pt x="8221" y="9481"/>
                </a:cubicBezTo>
                <a:cubicBezTo>
                  <a:pt x="8239" y="9481"/>
                  <a:pt x="8239" y="9481"/>
                  <a:pt x="8239" y="9481"/>
                </a:cubicBezTo>
                <a:cubicBezTo>
                  <a:pt x="8244" y="9481"/>
                  <a:pt x="8247" y="9481"/>
                  <a:pt x="8250" y="9482"/>
                </a:cubicBezTo>
                <a:cubicBezTo>
                  <a:pt x="8253" y="9484"/>
                  <a:pt x="8255" y="9486"/>
                  <a:pt x="8257" y="9488"/>
                </a:cubicBezTo>
                <a:cubicBezTo>
                  <a:pt x="8259" y="9491"/>
                  <a:pt x="8260" y="9495"/>
                  <a:pt x="8261" y="9500"/>
                </a:cubicBezTo>
                <a:cubicBezTo>
                  <a:pt x="8261" y="9505"/>
                  <a:pt x="8262" y="9511"/>
                  <a:pt x="8262" y="9518"/>
                </a:cubicBezTo>
                <a:cubicBezTo>
                  <a:pt x="8262" y="9536"/>
                  <a:pt x="8262" y="9536"/>
                  <a:pt x="8262" y="9536"/>
                </a:cubicBezTo>
                <a:cubicBezTo>
                  <a:pt x="8262" y="9539"/>
                  <a:pt x="8262" y="9542"/>
                  <a:pt x="8262" y="9546"/>
                </a:cubicBezTo>
                <a:cubicBezTo>
                  <a:pt x="8262" y="9550"/>
                  <a:pt x="8262" y="9555"/>
                  <a:pt x="8262" y="9560"/>
                </a:cubicBezTo>
                <a:cubicBezTo>
                  <a:pt x="8262" y="9565"/>
                  <a:pt x="8262" y="9569"/>
                  <a:pt x="8262" y="9574"/>
                </a:cubicBezTo>
                <a:cubicBezTo>
                  <a:pt x="8262" y="9579"/>
                  <a:pt x="8262" y="9582"/>
                  <a:pt x="8262" y="9586"/>
                </a:cubicBezTo>
                <a:cubicBezTo>
                  <a:pt x="8330" y="9586"/>
                  <a:pt x="8330" y="9586"/>
                  <a:pt x="8330" y="9586"/>
                </a:cubicBezTo>
                <a:cubicBezTo>
                  <a:pt x="8330" y="9515"/>
                  <a:pt x="8330" y="9515"/>
                  <a:pt x="8330" y="9515"/>
                </a:cubicBezTo>
                <a:cubicBezTo>
                  <a:pt x="8330" y="9498"/>
                  <a:pt x="8327" y="9484"/>
                  <a:pt x="8321" y="9474"/>
                </a:cubicBezTo>
                <a:cubicBezTo>
                  <a:pt x="8315" y="9464"/>
                  <a:pt x="8304" y="9458"/>
                  <a:pt x="8287" y="9456"/>
                </a:cubicBezTo>
                <a:close/>
                <a:moveTo>
                  <a:pt x="6893" y="9379"/>
                </a:moveTo>
                <a:cubicBezTo>
                  <a:pt x="6882" y="9379"/>
                  <a:pt x="6873" y="9383"/>
                  <a:pt x="6868" y="9390"/>
                </a:cubicBezTo>
                <a:cubicBezTo>
                  <a:pt x="6861" y="9398"/>
                  <a:pt x="6858" y="9420"/>
                  <a:pt x="6858" y="9455"/>
                </a:cubicBezTo>
                <a:cubicBezTo>
                  <a:pt x="6858" y="9489"/>
                  <a:pt x="6861" y="9510"/>
                  <a:pt x="6867" y="9519"/>
                </a:cubicBezTo>
                <a:cubicBezTo>
                  <a:pt x="6873" y="9527"/>
                  <a:pt x="6882" y="9531"/>
                  <a:pt x="6893" y="9531"/>
                </a:cubicBezTo>
                <a:cubicBezTo>
                  <a:pt x="6905" y="9531"/>
                  <a:pt x="6913" y="9527"/>
                  <a:pt x="6920" y="9519"/>
                </a:cubicBezTo>
                <a:cubicBezTo>
                  <a:pt x="6926" y="9510"/>
                  <a:pt x="6929" y="9489"/>
                  <a:pt x="6929" y="9455"/>
                </a:cubicBezTo>
                <a:cubicBezTo>
                  <a:pt x="6929" y="9420"/>
                  <a:pt x="6926" y="9398"/>
                  <a:pt x="6919" y="9390"/>
                </a:cubicBezTo>
                <a:cubicBezTo>
                  <a:pt x="6913" y="9383"/>
                  <a:pt x="6905" y="9379"/>
                  <a:pt x="6893" y="9379"/>
                </a:cubicBezTo>
                <a:close/>
                <a:moveTo>
                  <a:pt x="8235" y="9373"/>
                </a:moveTo>
                <a:cubicBezTo>
                  <a:pt x="8221" y="9373"/>
                  <a:pt x="8221" y="9373"/>
                  <a:pt x="8221" y="9373"/>
                </a:cubicBezTo>
                <a:cubicBezTo>
                  <a:pt x="8221" y="9434"/>
                  <a:pt x="8221" y="9434"/>
                  <a:pt x="8221" y="9434"/>
                </a:cubicBezTo>
                <a:cubicBezTo>
                  <a:pt x="8235" y="9434"/>
                  <a:pt x="8235" y="9434"/>
                  <a:pt x="8235" y="9434"/>
                </a:cubicBezTo>
                <a:cubicBezTo>
                  <a:pt x="8245" y="9434"/>
                  <a:pt x="8252" y="9432"/>
                  <a:pt x="8257" y="9426"/>
                </a:cubicBezTo>
                <a:cubicBezTo>
                  <a:pt x="8261" y="9420"/>
                  <a:pt x="8264" y="9412"/>
                  <a:pt x="8264" y="9403"/>
                </a:cubicBezTo>
                <a:cubicBezTo>
                  <a:pt x="8264" y="9392"/>
                  <a:pt x="8261" y="9384"/>
                  <a:pt x="8257" y="9380"/>
                </a:cubicBezTo>
                <a:cubicBezTo>
                  <a:pt x="8252" y="9375"/>
                  <a:pt x="8245" y="9373"/>
                  <a:pt x="8235" y="9373"/>
                </a:cubicBez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bodyPr>
          <a:lstStyle/>
          <a:p>
            <a:r>
              <a:rPr lang="en-US"/>
              <a:t>Click icon to add picture</a:t>
            </a:r>
            <a:endParaRPr lang="en-GB"/>
          </a:p>
        </p:txBody>
      </p:sp>
      <p:sp>
        <p:nvSpPr>
          <p:cNvPr id="4" name="Footer Placeholder 3">
            <a:extLst>
              <a:ext uri="{FF2B5EF4-FFF2-40B4-BE49-F238E27FC236}">
                <a16:creationId xmlns:a16="http://schemas.microsoft.com/office/drawing/2014/main" id="{05EE0FB0-CAAE-4FB2-9213-516F3974E95F}"/>
              </a:ext>
            </a:extLst>
          </p:cNvPr>
          <p:cNvSpPr>
            <a:spLocks noGrp="1"/>
          </p:cNvSpPr>
          <p:nvPr>
            <p:ph type="ftr" sz="quarter" idx="11"/>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DC7A3B05-41D3-47FF-A24E-3338646AC38D}"/>
              </a:ext>
            </a:extLst>
          </p:cNvPr>
          <p:cNvSpPr>
            <a:spLocks noGrp="1"/>
          </p:cNvSpPr>
          <p:nvPr>
            <p:ph type="sldNum" sz="quarter" idx="12"/>
          </p:nvPr>
        </p:nvSpPr>
        <p:spPr/>
        <p:txBody>
          <a:bodyPr/>
          <a:lstStyle/>
          <a:p>
            <a:fld id="{3BDE516C-3F92-4BBF-8982-23C2FBFA20B2}" type="slidenum">
              <a:rPr lang="en-GB" smtClean="0"/>
              <a:pPr/>
              <a:t>‹#›</a:t>
            </a:fld>
            <a:endParaRPr lang="en-GB" dirty="0"/>
          </a:p>
        </p:txBody>
      </p:sp>
      <p:cxnSp>
        <p:nvCxnSpPr>
          <p:cNvPr id="8" name="Straight Connector 7">
            <a:extLst>
              <a:ext uri="{FF2B5EF4-FFF2-40B4-BE49-F238E27FC236}">
                <a16:creationId xmlns:a16="http://schemas.microsoft.com/office/drawing/2014/main" id="{394AE48A-33B1-4F0C-AA02-7F0C6F92530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id="{D1C985D1-1212-426F-B532-3E196FE4E87F}"/>
              </a:ext>
            </a:extLst>
          </p:cNvPr>
          <p:cNvSpPr>
            <a:spLocks noGrp="1"/>
          </p:cNvSpPr>
          <p:nvPr>
            <p:ph type="body" sz="quarter" idx="14"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
        <p:nvSpPr>
          <p:cNvPr id="16" name="Content Placeholder 2">
            <a:extLst>
              <a:ext uri="{FF2B5EF4-FFF2-40B4-BE49-F238E27FC236}">
                <a16:creationId xmlns:a16="http://schemas.microsoft.com/office/drawing/2014/main" id="{F1F3747F-F0B9-4262-8753-ABAC67C47851}"/>
              </a:ext>
            </a:extLst>
          </p:cNvPr>
          <p:cNvSpPr>
            <a:spLocks noGrp="1"/>
          </p:cNvSpPr>
          <p:nvPr>
            <p:ph idx="1"/>
          </p:nvPr>
        </p:nvSpPr>
        <p:spPr>
          <a:xfrm>
            <a:off x="431800" y="5245200"/>
            <a:ext cx="2937600" cy="1072800"/>
          </a:xfrm>
          <a:noFill/>
          <a:ln w="12700">
            <a:solidFill>
              <a:schemeClr val="bg1"/>
            </a:solidFill>
          </a:ln>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Content Placeholder 2">
            <a:extLst>
              <a:ext uri="{FF2B5EF4-FFF2-40B4-BE49-F238E27FC236}">
                <a16:creationId xmlns:a16="http://schemas.microsoft.com/office/drawing/2014/main" id="{153E888B-F8B0-45BE-BBEC-74A85D553CC4}"/>
              </a:ext>
            </a:extLst>
          </p:cNvPr>
          <p:cNvSpPr>
            <a:spLocks noGrp="1"/>
          </p:cNvSpPr>
          <p:nvPr>
            <p:ph idx="15"/>
          </p:nvPr>
        </p:nvSpPr>
        <p:spPr>
          <a:xfrm>
            <a:off x="6523200" y="5245200"/>
            <a:ext cx="2937600" cy="1072800"/>
          </a:xfrm>
          <a:noFill/>
          <a:ln w="12700">
            <a:solidFill>
              <a:schemeClr val="bg1"/>
            </a:solidFill>
          </a:ln>
        </p:spPr>
        <p:txBody>
          <a:bodyPr lIns="360000" tIns="324000" rIns="360000" bIns="324000"/>
          <a:lstStyle>
            <a:lvl1pPr>
              <a:defRPr sz="1000">
                <a:solidFill>
                  <a:schemeClr val="bg1"/>
                </a:solidFill>
              </a:defRPr>
            </a:lvl1pPr>
            <a:lvl2pPr>
              <a:defRPr sz="1000">
                <a:solidFill>
                  <a:schemeClr val="bg1"/>
                </a:solidFill>
              </a:defRPr>
            </a:lvl2pPr>
            <a:lvl3pPr>
              <a:defRPr sz="1000">
                <a:solidFill>
                  <a:schemeClr val="bg1"/>
                </a:solidFill>
              </a:defRPr>
            </a:lvl3pPr>
            <a:lvl4pPr>
              <a:defRPr sz="1000">
                <a:solidFill>
                  <a:schemeClr val="bg1"/>
                </a:solidFill>
              </a:defRPr>
            </a:lvl4pPr>
            <a:lvl5pPr>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93341713"/>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30D91-105C-45F6-887F-07EF37888C35}"/>
              </a:ext>
            </a:extLst>
          </p:cNvPr>
          <p:cNvSpPr>
            <a:spLocks noGrp="1"/>
          </p:cNvSpPr>
          <p:nvPr>
            <p:ph type="title"/>
          </p:nvPr>
        </p:nvSpPr>
        <p:spPr/>
        <p:txBody>
          <a:bodyPr/>
          <a:lstStyle/>
          <a:p>
            <a:r>
              <a:rPr lang="en-US"/>
              <a:t>Click to edit Master title style</a:t>
            </a:r>
            <a:endParaRPr lang="en-GB"/>
          </a:p>
        </p:txBody>
      </p:sp>
      <p:sp>
        <p:nvSpPr>
          <p:cNvPr id="7" name="Content Placeholder 6">
            <a:extLst>
              <a:ext uri="{FF2B5EF4-FFF2-40B4-BE49-F238E27FC236}">
                <a16:creationId xmlns:a16="http://schemas.microsoft.com/office/drawing/2014/main" id="{DFBB5AB3-98CD-45DE-98E5-D29AFBD90621}"/>
              </a:ext>
            </a:extLst>
          </p:cNvPr>
          <p:cNvSpPr>
            <a:spLocks noGrp="1"/>
          </p:cNvSpPr>
          <p:nvPr>
            <p:ph sz="quarter" idx="13"/>
          </p:nvPr>
        </p:nvSpPr>
        <p:spPr>
          <a:xfrm>
            <a:off x="431800" y="1514474"/>
            <a:ext cx="11326813" cy="392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AE57B442-4139-450C-8CC1-DDB2B0EF1FC7}"/>
              </a:ext>
            </a:extLst>
          </p:cNvPr>
          <p:cNvSpPr>
            <a:spLocks noGrp="1"/>
          </p:cNvSpPr>
          <p:nvPr>
            <p:ph type="body" sz="quarter" idx="14"/>
          </p:nvPr>
        </p:nvSpPr>
        <p:spPr>
          <a:xfrm>
            <a:off x="431800" y="5615999"/>
            <a:ext cx="5664200" cy="435551"/>
          </a:xfrm>
        </p:spPr>
        <p:txBody>
          <a:bodyPr/>
          <a:lstStyle>
            <a:lvl1pPr>
              <a:lnSpc>
                <a:spcPct val="100000"/>
              </a:lnSpc>
              <a:spcAft>
                <a:spcPts val="0"/>
              </a:spcAft>
              <a:defRPr sz="1000">
                <a:latin typeface="+mn-lt"/>
              </a:defRPr>
            </a:lvl1pPr>
            <a:lvl2pPr>
              <a:lnSpc>
                <a:spcPct val="100000"/>
              </a:lnSpc>
              <a:spcAft>
                <a:spcPts val="0"/>
              </a:spcAft>
              <a:defRPr sz="1000">
                <a:latin typeface="Open Sans SemiBold" panose="020B0706030804020204" pitchFamily="34" charset="0"/>
                <a:ea typeface="Open Sans SemiBold" panose="020B0706030804020204" pitchFamily="34" charset="0"/>
                <a:cs typeface="Open Sans SemiBold" panose="020B0706030804020204" pitchFamily="34" charset="0"/>
              </a:defRPr>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3" name="Date Placeholder 2">
            <a:extLst>
              <a:ext uri="{FF2B5EF4-FFF2-40B4-BE49-F238E27FC236}">
                <a16:creationId xmlns:a16="http://schemas.microsoft.com/office/drawing/2014/main" id="{D4253F6E-B07F-4EC7-B520-248C8283B06A}"/>
              </a:ext>
            </a:extLst>
          </p:cNvPr>
          <p:cNvSpPr>
            <a:spLocks noGrp="1"/>
          </p:cNvSpPr>
          <p:nvPr>
            <p:ph type="dt" sz="half" idx="16"/>
          </p:nvPr>
        </p:nvSpPr>
        <p:spPr/>
        <p:txBody>
          <a:bodyPr/>
          <a:lstStyle/>
          <a:p>
            <a:endParaRPr lang="en-GB" dirty="0"/>
          </a:p>
        </p:txBody>
      </p:sp>
      <p:sp>
        <p:nvSpPr>
          <p:cNvPr id="4" name="Footer Placeholder 3">
            <a:extLst>
              <a:ext uri="{FF2B5EF4-FFF2-40B4-BE49-F238E27FC236}">
                <a16:creationId xmlns:a16="http://schemas.microsoft.com/office/drawing/2014/main" id="{9BD3277B-1091-4918-ACC9-BDB59F9B9573}"/>
              </a:ext>
            </a:extLst>
          </p:cNvPr>
          <p:cNvSpPr>
            <a:spLocks noGrp="1"/>
          </p:cNvSpPr>
          <p:nvPr>
            <p:ph type="ftr" sz="quarter" idx="17"/>
          </p:nvPr>
        </p:nvSpPr>
        <p:spPr/>
        <p:txBody>
          <a:bodyPr/>
          <a:lstStyle/>
          <a:p>
            <a:r>
              <a:rPr lang="en-GB"/>
              <a:t>Go to Insert &gt; Header &amp; Footer to edit this text</a:t>
            </a:r>
            <a:endParaRPr lang="en-GB" dirty="0"/>
          </a:p>
        </p:txBody>
      </p:sp>
      <p:sp>
        <p:nvSpPr>
          <p:cNvPr id="6" name="Slide Number Placeholder 5">
            <a:extLst>
              <a:ext uri="{FF2B5EF4-FFF2-40B4-BE49-F238E27FC236}">
                <a16:creationId xmlns:a16="http://schemas.microsoft.com/office/drawing/2014/main" id="{900EC0D9-1364-418E-9620-62E4E111112D}"/>
              </a:ext>
            </a:extLst>
          </p:cNvPr>
          <p:cNvSpPr>
            <a:spLocks noGrp="1"/>
          </p:cNvSpPr>
          <p:nvPr>
            <p:ph type="sldNum" sz="quarter" idx="18"/>
          </p:nvPr>
        </p:nvSpPr>
        <p:spPr/>
        <p:txBody>
          <a:bodyPr/>
          <a:lstStyle/>
          <a:p>
            <a:fld id="{3BDE516C-3F92-4BBF-8982-23C2FBFA20B2}" type="slidenum">
              <a:rPr lang="en-GB" smtClean="0"/>
              <a:pPr/>
              <a:t>‹#›</a:t>
            </a:fld>
            <a:endParaRPr lang="en-GB" dirty="0"/>
          </a:p>
        </p:txBody>
      </p:sp>
      <p:sp>
        <p:nvSpPr>
          <p:cNvPr id="10" name="Text Placeholder 7">
            <a:extLst>
              <a:ext uri="{FF2B5EF4-FFF2-40B4-BE49-F238E27FC236}">
                <a16:creationId xmlns:a16="http://schemas.microsoft.com/office/drawing/2014/main" id="{3875ADA1-3225-4144-BBB3-8877BCDFFE47}"/>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960627429"/>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Content and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30D91-105C-45F6-887F-07EF37888C35}"/>
              </a:ext>
            </a:extLst>
          </p:cNvPr>
          <p:cNvSpPr>
            <a:spLocks noGrp="1"/>
          </p:cNvSpPr>
          <p:nvPr>
            <p:ph type="title"/>
          </p:nvPr>
        </p:nvSpPr>
        <p:spPr/>
        <p:txBody>
          <a:bodyPr/>
          <a:lstStyle/>
          <a:p>
            <a:r>
              <a:rPr lang="en-US"/>
              <a:t>Click to edit Master title style</a:t>
            </a:r>
            <a:endParaRPr lang="en-GB"/>
          </a:p>
        </p:txBody>
      </p:sp>
      <p:sp>
        <p:nvSpPr>
          <p:cNvPr id="7" name="Content Placeholder 6">
            <a:extLst>
              <a:ext uri="{FF2B5EF4-FFF2-40B4-BE49-F238E27FC236}">
                <a16:creationId xmlns:a16="http://schemas.microsoft.com/office/drawing/2014/main" id="{DFBB5AB3-98CD-45DE-98E5-D29AFBD90621}"/>
              </a:ext>
            </a:extLst>
          </p:cNvPr>
          <p:cNvSpPr>
            <a:spLocks noGrp="1"/>
          </p:cNvSpPr>
          <p:nvPr>
            <p:ph sz="quarter" idx="13"/>
          </p:nvPr>
        </p:nvSpPr>
        <p:spPr>
          <a:xfrm>
            <a:off x="4270613" y="1514474"/>
            <a:ext cx="7488000" cy="392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AE57B442-4139-450C-8CC1-DDB2B0EF1FC7}"/>
              </a:ext>
            </a:extLst>
          </p:cNvPr>
          <p:cNvSpPr>
            <a:spLocks noGrp="1"/>
          </p:cNvSpPr>
          <p:nvPr>
            <p:ph type="body" sz="quarter" idx="14"/>
          </p:nvPr>
        </p:nvSpPr>
        <p:spPr>
          <a:xfrm>
            <a:off x="4270613" y="5616000"/>
            <a:ext cx="7488000" cy="434385"/>
          </a:xfrm>
        </p:spPr>
        <p:txBody>
          <a:bodyPr/>
          <a:lstStyle>
            <a:lvl1pPr>
              <a:lnSpc>
                <a:spcPct val="100000"/>
              </a:lnSpc>
              <a:spcAft>
                <a:spcPts val="0"/>
              </a:spcAft>
              <a:defRPr sz="1000">
                <a:latin typeface="+mn-lt"/>
              </a:defRPr>
            </a:lvl1pPr>
            <a:lvl2pPr>
              <a:lnSpc>
                <a:spcPct val="100000"/>
              </a:lnSpc>
              <a:spcAft>
                <a:spcPts val="0"/>
              </a:spcAft>
              <a:defRPr sz="1000">
                <a:latin typeface="Open Sans SemiBold" panose="020B0706030804020204" pitchFamily="34" charset="0"/>
                <a:ea typeface="Open Sans SemiBold" panose="020B0706030804020204" pitchFamily="34" charset="0"/>
                <a:cs typeface="Open Sans SemiBold" panose="020B0706030804020204" pitchFamily="34" charset="0"/>
              </a:defRPr>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4" name="Text Placeholder 3">
            <a:extLst>
              <a:ext uri="{FF2B5EF4-FFF2-40B4-BE49-F238E27FC236}">
                <a16:creationId xmlns:a16="http://schemas.microsoft.com/office/drawing/2014/main" id="{849FE0C6-C294-4098-8A2F-F43A094F1029}"/>
              </a:ext>
            </a:extLst>
          </p:cNvPr>
          <p:cNvSpPr>
            <a:spLocks noGrp="1"/>
          </p:cNvSpPr>
          <p:nvPr>
            <p:ph type="body" sz="quarter" idx="15"/>
          </p:nvPr>
        </p:nvSpPr>
        <p:spPr>
          <a:xfrm>
            <a:off x="431799" y="1514475"/>
            <a:ext cx="3600000" cy="45359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Date Placeholder 2">
            <a:extLst>
              <a:ext uri="{FF2B5EF4-FFF2-40B4-BE49-F238E27FC236}">
                <a16:creationId xmlns:a16="http://schemas.microsoft.com/office/drawing/2014/main" id="{B6F8427C-6A71-4514-8748-2A2B47A80C0D}"/>
              </a:ext>
            </a:extLst>
          </p:cNvPr>
          <p:cNvSpPr>
            <a:spLocks noGrp="1"/>
          </p:cNvSpPr>
          <p:nvPr>
            <p:ph type="dt" sz="half" idx="17"/>
          </p:nvPr>
        </p:nvSpPr>
        <p:spPr/>
        <p:txBody>
          <a:bodyPr/>
          <a:lstStyle/>
          <a:p>
            <a:endParaRPr lang="en-GB" dirty="0"/>
          </a:p>
        </p:txBody>
      </p:sp>
      <p:sp>
        <p:nvSpPr>
          <p:cNvPr id="5" name="Footer Placeholder 4">
            <a:extLst>
              <a:ext uri="{FF2B5EF4-FFF2-40B4-BE49-F238E27FC236}">
                <a16:creationId xmlns:a16="http://schemas.microsoft.com/office/drawing/2014/main" id="{EFE45BF1-B8D7-4289-87C2-966BA9AF8C86}"/>
              </a:ext>
            </a:extLst>
          </p:cNvPr>
          <p:cNvSpPr>
            <a:spLocks noGrp="1"/>
          </p:cNvSpPr>
          <p:nvPr>
            <p:ph type="ftr" sz="quarter" idx="18"/>
          </p:nvPr>
        </p:nvSpPr>
        <p:spPr/>
        <p:txBody>
          <a:bodyPr/>
          <a:lstStyle/>
          <a:p>
            <a:r>
              <a:rPr lang="en-GB"/>
              <a:t>Go to Insert &gt; Header &amp; Footer to edit this text</a:t>
            </a:r>
            <a:endParaRPr lang="en-GB" dirty="0"/>
          </a:p>
        </p:txBody>
      </p:sp>
      <p:sp>
        <p:nvSpPr>
          <p:cNvPr id="8" name="Slide Number Placeholder 7">
            <a:extLst>
              <a:ext uri="{FF2B5EF4-FFF2-40B4-BE49-F238E27FC236}">
                <a16:creationId xmlns:a16="http://schemas.microsoft.com/office/drawing/2014/main" id="{104F3C6D-F884-4358-A797-52E6B1C93D1F}"/>
              </a:ext>
            </a:extLst>
          </p:cNvPr>
          <p:cNvSpPr>
            <a:spLocks noGrp="1"/>
          </p:cNvSpPr>
          <p:nvPr>
            <p:ph type="sldNum" sz="quarter" idx="19"/>
          </p:nvPr>
        </p:nvSpPr>
        <p:spPr/>
        <p:txBody>
          <a:bodyPr/>
          <a:lstStyle/>
          <a:p>
            <a:fld id="{3BDE516C-3F92-4BBF-8982-23C2FBFA20B2}" type="slidenum">
              <a:rPr lang="en-GB" smtClean="0"/>
              <a:pPr/>
              <a:t>‹#›</a:t>
            </a:fld>
            <a:endParaRPr lang="en-GB" dirty="0"/>
          </a:p>
        </p:txBody>
      </p:sp>
      <p:sp>
        <p:nvSpPr>
          <p:cNvPr id="10" name="Text Placeholder 7">
            <a:extLst>
              <a:ext uri="{FF2B5EF4-FFF2-40B4-BE49-F238E27FC236}">
                <a16:creationId xmlns:a16="http://schemas.microsoft.com/office/drawing/2014/main" id="{69EB9464-DD71-42FF-89CD-4F02148A3B68}"/>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137717475"/>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Content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DCF41-754F-4129-A609-036612757B06}"/>
              </a:ext>
            </a:extLst>
          </p:cNvPr>
          <p:cNvSpPr>
            <a:spLocks noGrp="1"/>
          </p:cNvSpPr>
          <p:nvPr>
            <p:ph type="title"/>
          </p:nvPr>
        </p:nvSpPr>
        <p:spPr/>
        <p:txBody>
          <a:bodyPr/>
          <a:lstStyle/>
          <a:p>
            <a:r>
              <a:rPr lang="en-US"/>
              <a:t>Click to edit Master title style</a:t>
            </a:r>
            <a:endParaRPr lang="en-GB"/>
          </a:p>
        </p:txBody>
      </p:sp>
      <p:sp>
        <p:nvSpPr>
          <p:cNvPr id="6" name="Content Placeholder 6">
            <a:extLst>
              <a:ext uri="{FF2B5EF4-FFF2-40B4-BE49-F238E27FC236}">
                <a16:creationId xmlns:a16="http://schemas.microsoft.com/office/drawing/2014/main" id="{97093FBB-5587-4244-90E2-C2CF7B2BD057}"/>
              </a:ext>
            </a:extLst>
          </p:cNvPr>
          <p:cNvSpPr>
            <a:spLocks noGrp="1"/>
          </p:cNvSpPr>
          <p:nvPr>
            <p:ph sz="quarter" idx="13"/>
          </p:nvPr>
        </p:nvSpPr>
        <p:spPr>
          <a:xfrm>
            <a:off x="431800" y="1514474"/>
            <a:ext cx="5576400" cy="392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8">
            <a:extLst>
              <a:ext uri="{FF2B5EF4-FFF2-40B4-BE49-F238E27FC236}">
                <a16:creationId xmlns:a16="http://schemas.microsoft.com/office/drawing/2014/main" id="{DA51480F-FBD8-4F18-A65E-2B4A6B9A5384}"/>
              </a:ext>
            </a:extLst>
          </p:cNvPr>
          <p:cNvSpPr>
            <a:spLocks noGrp="1"/>
          </p:cNvSpPr>
          <p:nvPr>
            <p:ph type="body" sz="quarter" idx="14"/>
          </p:nvPr>
        </p:nvSpPr>
        <p:spPr>
          <a:xfrm>
            <a:off x="431800" y="5616000"/>
            <a:ext cx="5576400" cy="435550"/>
          </a:xfrm>
        </p:spPr>
        <p:txBody>
          <a:bodyPr/>
          <a:lstStyle>
            <a:lvl1pPr>
              <a:lnSpc>
                <a:spcPct val="100000"/>
              </a:lnSpc>
              <a:spcAft>
                <a:spcPts val="0"/>
              </a:spcAft>
              <a:defRPr sz="1000"/>
            </a:lvl1pPr>
            <a:lvl2pPr>
              <a:lnSpc>
                <a:spcPct val="100000"/>
              </a:lnSpc>
              <a:spcAft>
                <a:spcPts val="0"/>
              </a:spcAft>
              <a:defRPr sz="1000"/>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8" name="Content Placeholder 6">
            <a:extLst>
              <a:ext uri="{FF2B5EF4-FFF2-40B4-BE49-F238E27FC236}">
                <a16:creationId xmlns:a16="http://schemas.microsoft.com/office/drawing/2014/main" id="{78821F46-986C-4B24-A365-1B6CFEE5ADC8}"/>
              </a:ext>
            </a:extLst>
          </p:cNvPr>
          <p:cNvSpPr>
            <a:spLocks noGrp="1"/>
          </p:cNvSpPr>
          <p:nvPr>
            <p:ph sz="quarter" idx="15"/>
          </p:nvPr>
        </p:nvSpPr>
        <p:spPr>
          <a:xfrm>
            <a:off x="6182213" y="1514475"/>
            <a:ext cx="5576400" cy="392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548037CA-B4AD-4014-82AB-11016717969E}"/>
              </a:ext>
            </a:extLst>
          </p:cNvPr>
          <p:cNvSpPr>
            <a:spLocks noGrp="1"/>
          </p:cNvSpPr>
          <p:nvPr>
            <p:ph type="body" sz="quarter" idx="16"/>
          </p:nvPr>
        </p:nvSpPr>
        <p:spPr>
          <a:xfrm>
            <a:off x="6182213" y="5616000"/>
            <a:ext cx="5576400" cy="435550"/>
          </a:xfrm>
        </p:spPr>
        <p:txBody>
          <a:bodyPr/>
          <a:lstStyle>
            <a:lvl1pPr>
              <a:lnSpc>
                <a:spcPct val="100000"/>
              </a:lnSpc>
              <a:spcAft>
                <a:spcPts val="0"/>
              </a:spcAft>
              <a:defRPr sz="1000"/>
            </a:lvl1pPr>
            <a:lvl2pPr>
              <a:lnSpc>
                <a:spcPct val="100000"/>
              </a:lnSpc>
              <a:spcAft>
                <a:spcPts val="0"/>
              </a:spcAft>
              <a:defRPr sz="1000"/>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3" name="Date Placeholder 2">
            <a:extLst>
              <a:ext uri="{FF2B5EF4-FFF2-40B4-BE49-F238E27FC236}">
                <a16:creationId xmlns:a16="http://schemas.microsoft.com/office/drawing/2014/main" id="{CC5703E7-A316-47E0-9D34-91BC8EB5C53A}"/>
              </a:ext>
            </a:extLst>
          </p:cNvPr>
          <p:cNvSpPr>
            <a:spLocks noGrp="1"/>
          </p:cNvSpPr>
          <p:nvPr>
            <p:ph type="dt" sz="half" idx="18"/>
          </p:nvPr>
        </p:nvSpPr>
        <p:spPr/>
        <p:txBody>
          <a:bodyPr/>
          <a:lstStyle/>
          <a:p>
            <a:endParaRPr lang="en-GB" dirty="0"/>
          </a:p>
        </p:txBody>
      </p:sp>
      <p:sp>
        <p:nvSpPr>
          <p:cNvPr id="4" name="Footer Placeholder 3">
            <a:extLst>
              <a:ext uri="{FF2B5EF4-FFF2-40B4-BE49-F238E27FC236}">
                <a16:creationId xmlns:a16="http://schemas.microsoft.com/office/drawing/2014/main" id="{51F5E315-4677-45BE-9C54-BC4C5CFBB14A}"/>
              </a:ext>
            </a:extLst>
          </p:cNvPr>
          <p:cNvSpPr>
            <a:spLocks noGrp="1"/>
          </p:cNvSpPr>
          <p:nvPr>
            <p:ph type="ftr" sz="quarter" idx="19"/>
          </p:nvPr>
        </p:nvSpPr>
        <p:spPr/>
        <p:txBody>
          <a:bodyPr/>
          <a:lstStyle/>
          <a:p>
            <a:r>
              <a:rPr lang="en-GB"/>
              <a:t>Go to Insert &gt; Header &amp; Footer to edit this text</a:t>
            </a:r>
            <a:endParaRPr lang="en-GB" dirty="0"/>
          </a:p>
        </p:txBody>
      </p:sp>
      <p:sp>
        <p:nvSpPr>
          <p:cNvPr id="5" name="Slide Number Placeholder 4">
            <a:extLst>
              <a:ext uri="{FF2B5EF4-FFF2-40B4-BE49-F238E27FC236}">
                <a16:creationId xmlns:a16="http://schemas.microsoft.com/office/drawing/2014/main" id="{03835063-69FA-4347-952C-1D57EDE4BEBB}"/>
              </a:ext>
            </a:extLst>
          </p:cNvPr>
          <p:cNvSpPr>
            <a:spLocks noGrp="1"/>
          </p:cNvSpPr>
          <p:nvPr>
            <p:ph type="sldNum" sz="quarter" idx="20"/>
          </p:nvPr>
        </p:nvSpPr>
        <p:spPr/>
        <p:txBody>
          <a:bodyPr/>
          <a:lstStyle/>
          <a:p>
            <a:fld id="{3BDE516C-3F92-4BBF-8982-23C2FBFA20B2}" type="slidenum">
              <a:rPr lang="en-GB" smtClean="0"/>
              <a:pPr/>
              <a:t>‹#›</a:t>
            </a:fld>
            <a:endParaRPr lang="en-GB" dirty="0"/>
          </a:p>
        </p:txBody>
      </p:sp>
      <p:sp>
        <p:nvSpPr>
          <p:cNvPr id="11" name="Text Placeholder 7">
            <a:extLst>
              <a:ext uri="{FF2B5EF4-FFF2-40B4-BE49-F238E27FC236}">
                <a16:creationId xmlns:a16="http://schemas.microsoft.com/office/drawing/2014/main" id="{3229C8C2-26C2-4B12-8712-AAC757DC7E29}"/>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4218178160"/>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hree Content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30D91-105C-45F6-887F-07EF37888C35}"/>
              </a:ext>
            </a:extLst>
          </p:cNvPr>
          <p:cNvSpPr>
            <a:spLocks noGrp="1"/>
          </p:cNvSpPr>
          <p:nvPr>
            <p:ph type="title"/>
          </p:nvPr>
        </p:nvSpPr>
        <p:spPr/>
        <p:txBody>
          <a:bodyPr/>
          <a:lstStyle/>
          <a:p>
            <a:r>
              <a:rPr lang="en-US"/>
              <a:t>Click to edit Master title style</a:t>
            </a:r>
            <a:endParaRPr lang="en-GB" dirty="0"/>
          </a:p>
        </p:txBody>
      </p:sp>
      <p:sp>
        <p:nvSpPr>
          <p:cNvPr id="7" name="Content Placeholder 6">
            <a:extLst>
              <a:ext uri="{FF2B5EF4-FFF2-40B4-BE49-F238E27FC236}">
                <a16:creationId xmlns:a16="http://schemas.microsoft.com/office/drawing/2014/main" id="{DFBB5AB3-98CD-45DE-98E5-D29AFBD90621}"/>
              </a:ext>
            </a:extLst>
          </p:cNvPr>
          <p:cNvSpPr>
            <a:spLocks noGrp="1"/>
          </p:cNvSpPr>
          <p:nvPr>
            <p:ph sz="quarter" idx="13"/>
          </p:nvPr>
        </p:nvSpPr>
        <p:spPr>
          <a:xfrm>
            <a:off x="431800" y="1514473"/>
            <a:ext cx="3636000" cy="39239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8">
            <a:extLst>
              <a:ext uri="{FF2B5EF4-FFF2-40B4-BE49-F238E27FC236}">
                <a16:creationId xmlns:a16="http://schemas.microsoft.com/office/drawing/2014/main" id="{AE57B442-4139-450C-8CC1-DDB2B0EF1FC7}"/>
              </a:ext>
            </a:extLst>
          </p:cNvPr>
          <p:cNvSpPr>
            <a:spLocks noGrp="1"/>
          </p:cNvSpPr>
          <p:nvPr>
            <p:ph type="body" sz="quarter" idx="14"/>
          </p:nvPr>
        </p:nvSpPr>
        <p:spPr>
          <a:xfrm>
            <a:off x="431800" y="5616000"/>
            <a:ext cx="3636000" cy="435550"/>
          </a:xfrm>
        </p:spPr>
        <p:txBody>
          <a:bodyPr/>
          <a:lstStyle>
            <a:lvl1pPr>
              <a:lnSpc>
                <a:spcPct val="100000"/>
              </a:lnSpc>
              <a:spcAft>
                <a:spcPts val="0"/>
              </a:spcAft>
              <a:defRPr sz="1000"/>
            </a:lvl1pPr>
            <a:lvl2pPr>
              <a:lnSpc>
                <a:spcPct val="100000"/>
              </a:lnSpc>
              <a:spcAft>
                <a:spcPts val="0"/>
              </a:spcAft>
              <a:defRPr sz="1000"/>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5" name="Content Placeholder 6">
            <a:extLst>
              <a:ext uri="{FF2B5EF4-FFF2-40B4-BE49-F238E27FC236}">
                <a16:creationId xmlns:a16="http://schemas.microsoft.com/office/drawing/2014/main" id="{BC2154F4-C32C-4B6E-8913-DAA4768D8363}"/>
              </a:ext>
            </a:extLst>
          </p:cNvPr>
          <p:cNvSpPr>
            <a:spLocks noGrp="1"/>
          </p:cNvSpPr>
          <p:nvPr>
            <p:ph sz="quarter" idx="15"/>
          </p:nvPr>
        </p:nvSpPr>
        <p:spPr>
          <a:xfrm>
            <a:off x="4261800" y="1514474"/>
            <a:ext cx="3636000" cy="392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a:extLst>
              <a:ext uri="{FF2B5EF4-FFF2-40B4-BE49-F238E27FC236}">
                <a16:creationId xmlns:a16="http://schemas.microsoft.com/office/drawing/2014/main" id="{5BB58131-8509-4E14-A455-9E4580DAF5C9}"/>
              </a:ext>
            </a:extLst>
          </p:cNvPr>
          <p:cNvSpPr>
            <a:spLocks noGrp="1"/>
          </p:cNvSpPr>
          <p:nvPr>
            <p:ph type="body" sz="quarter" idx="16"/>
          </p:nvPr>
        </p:nvSpPr>
        <p:spPr>
          <a:xfrm>
            <a:off x="4261800" y="5616000"/>
            <a:ext cx="3636000" cy="435550"/>
          </a:xfrm>
        </p:spPr>
        <p:txBody>
          <a:bodyPr/>
          <a:lstStyle>
            <a:lvl1pPr>
              <a:lnSpc>
                <a:spcPct val="100000"/>
              </a:lnSpc>
              <a:spcAft>
                <a:spcPts val="0"/>
              </a:spcAft>
              <a:defRPr sz="1000"/>
            </a:lvl1pPr>
            <a:lvl2pPr>
              <a:lnSpc>
                <a:spcPct val="100000"/>
              </a:lnSpc>
              <a:spcAft>
                <a:spcPts val="0"/>
              </a:spcAft>
              <a:defRPr sz="1000"/>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8" name="Content Placeholder 6">
            <a:extLst>
              <a:ext uri="{FF2B5EF4-FFF2-40B4-BE49-F238E27FC236}">
                <a16:creationId xmlns:a16="http://schemas.microsoft.com/office/drawing/2014/main" id="{B3EA41A2-474A-428B-98CD-CF16BD17358E}"/>
              </a:ext>
            </a:extLst>
          </p:cNvPr>
          <p:cNvSpPr>
            <a:spLocks noGrp="1"/>
          </p:cNvSpPr>
          <p:nvPr>
            <p:ph sz="quarter" idx="17"/>
          </p:nvPr>
        </p:nvSpPr>
        <p:spPr>
          <a:xfrm>
            <a:off x="8122613" y="1514474"/>
            <a:ext cx="3636000" cy="39239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a:extLst>
              <a:ext uri="{FF2B5EF4-FFF2-40B4-BE49-F238E27FC236}">
                <a16:creationId xmlns:a16="http://schemas.microsoft.com/office/drawing/2014/main" id="{4BC56DC9-49C8-4005-A98F-AACF82322C05}"/>
              </a:ext>
            </a:extLst>
          </p:cNvPr>
          <p:cNvSpPr>
            <a:spLocks noGrp="1"/>
          </p:cNvSpPr>
          <p:nvPr>
            <p:ph type="body" sz="quarter" idx="18"/>
          </p:nvPr>
        </p:nvSpPr>
        <p:spPr>
          <a:xfrm>
            <a:off x="8122613" y="5616000"/>
            <a:ext cx="3636000" cy="435550"/>
          </a:xfrm>
        </p:spPr>
        <p:txBody>
          <a:bodyPr/>
          <a:lstStyle>
            <a:lvl1pPr>
              <a:lnSpc>
                <a:spcPct val="100000"/>
              </a:lnSpc>
              <a:spcAft>
                <a:spcPts val="0"/>
              </a:spcAft>
              <a:defRPr sz="1000"/>
            </a:lvl1pPr>
            <a:lvl2pPr>
              <a:lnSpc>
                <a:spcPct val="100000"/>
              </a:lnSpc>
              <a:spcAft>
                <a:spcPts val="0"/>
              </a:spcAft>
              <a:defRPr sz="1000"/>
            </a:lvl2pPr>
            <a:lvl3pPr>
              <a:lnSpc>
                <a:spcPct val="100000"/>
              </a:lnSpc>
              <a:defRPr sz="1000"/>
            </a:lvl3pPr>
            <a:lvl4pPr>
              <a:lnSpc>
                <a:spcPct val="100000"/>
              </a:lnSpc>
              <a:defRPr sz="1000"/>
            </a:lvl4pPr>
            <a:lvl5pPr>
              <a:lnSpc>
                <a:spcPct val="100000"/>
              </a:lnSpc>
              <a:defRPr sz="1000"/>
            </a:lvl5pPr>
          </a:lstStyle>
          <a:p>
            <a:pPr lvl="0"/>
            <a:r>
              <a:rPr lang="en-US"/>
              <a:t>Click to edit Master text styles</a:t>
            </a:r>
          </a:p>
          <a:p>
            <a:pPr lvl="1"/>
            <a:r>
              <a:rPr lang="en-US"/>
              <a:t>Second level</a:t>
            </a:r>
          </a:p>
        </p:txBody>
      </p:sp>
      <p:sp>
        <p:nvSpPr>
          <p:cNvPr id="3" name="Date Placeholder 2">
            <a:extLst>
              <a:ext uri="{FF2B5EF4-FFF2-40B4-BE49-F238E27FC236}">
                <a16:creationId xmlns:a16="http://schemas.microsoft.com/office/drawing/2014/main" id="{CA73913D-C098-4120-808A-13408627AA7A}"/>
              </a:ext>
            </a:extLst>
          </p:cNvPr>
          <p:cNvSpPr>
            <a:spLocks noGrp="1"/>
          </p:cNvSpPr>
          <p:nvPr>
            <p:ph type="dt" sz="half" idx="20"/>
          </p:nvPr>
        </p:nvSpPr>
        <p:spPr/>
        <p:txBody>
          <a:bodyPr/>
          <a:lstStyle/>
          <a:p>
            <a:endParaRPr lang="en-GB" dirty="0"/>
          </a:p>
        </p:txBody>
      </p:sp>
      <p:sp>
        <p:nvSpPr>
          <p:cNvPr id="4" name="Footer Placeholder 3">
            <a:extLst>
              <a:ext uri="{FF2B5EF4-FFF2-40B4-BE49-F238E27FC236}">
                <a16:creationId xmlns:a16="http://schemas.microsoft.com/office/drawing/2014/main" id="{FDDD0F39-8CC2-44B8-99FF-28B016394904}"/>
              </a:ext>
            </a:extLst>
          </p:cNvPr>
          <p:cNvSpPr>
            <a:spLocks noGrp="1"/>
          </p:cNvSpPr>
          <p:nvPr>
            <p:ph type="ftr" sz="quarter" idx="21"/>
          </p:nvPr>
        </p:nvSpPr>
        <p:spPr/>
        <p:txBody>
          <a:bodyPr/>
          <a:lstStyle/>
          <a:p>
            <a:r>
              <a:rPr lang="en-GB"/>
              <a:t>Go to Insert &gt; Header &amp; Footer to edit this text</a:t>
            </a:r>
            <a:endParaRPr lang="en-GB" dirty="0"/>
          </a:p>
        </p:txBody>
      </p:sp>
      <p:sp>
        <p:nvSpPr>
          <p:cNvPr id="12" name="Slide Number Placeholder 11">
            <a:extLst>
              <a:ext uri="{FF2B5EF4-FFF2-40B4-BE49-F238E27FC236}">
                <a16:creationId xmlns:a16="http://schemas.microsoft.com/office/drawing/2014/main" id="{B5D1DB57-BF80-4BFC-B636-2CAE4B966BD1}"/>
              </a:ext>
            </a:extLst>
          </p:cNvPr>
          <p:cNvSpPr>
            <a:spLocks noGrp="1"/>
          </p:cNvSpPr>
          <p:nvPr>
            <p:ph type="sldNum" sz="quarter" idx="22"/>
          </p:nvPr>
        </p:nvSpPr>
        <p:spPr/>
        <p:txBody>
          <a:bodyPr/>
          <a:lstStyle/>
          <a:p>
            <a:fld id="{3BDE516C-3F92-4BBF-8982-23C2FBFA20B2}" type="slidenum">
              <a:rPr lang="en-GB" smtClean="0"/>
              <a:pPr/>
              <a:t>‹#›</a:t>
            </a:fld>
            <a:endParaRPr lang="en-GB" dirty="0"/>
          </a:p>
        </p:txBody>
      </p:sp>
      <p:sp>
        <p:nvSpPr>
          <p:cNvPr id="13" name="Text Placeholder 7">
            <a:extLst>
              <a:ext uri="{FF2B5EF4-FFF2-40B4-BE49-F238E27FC236}">
                <a16:creationId xmlns:a16="http://schemas.microsoft.com/office/drawing/2014/main" id="{EFF53F01-EEC4-4066-81DB-EBB1AD7ECC04}"/>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2729463012"/>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bg2"/>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3308400"/>
            <a:ext cx="2654993" cy="2166916"/>
          </a:xfrm>
        </p:spPr>
        <p:txBody>
          <a:bodyPr anchor="t"/>
          <a:lstStyle>
            <a:lvl1pPr>
              <a:spcAft>
                <a:spcPts val="0"/>
              </a:spcAft>
              <a:defRPr sz="1200" cap="none"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2" name="Picture 1">
            <a:extLst>
              <a:ext uri="{FF2B5EF4-FFF2-40B4-BE49-F238E27FC236}">
                <a16:creationId xmlns:a16="http://schemas.microsoft.com/office/drawing/2014/main" id="{7994931E-D187-42BF-AD0F-DAB80C20AE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2387" y="3309528"/>
            <a:ext cx="1983448" cy="284038"/>
          </a:xfrm>
          <a:prstGeom prst="rect">
            <a:avLst/>
          </a:prstGeom>
        </p:spPr>
      </p:pic>
    </p:spTree>
    <p:extLst>
      <p:ext uri="{BB962C8B-B14F-4D97-AF65-F5344CB8AC3E}">
        <p14:creationId xmlns:p14="http://schemas.microsoft.com/office/powerpoint/2010/main" val="2131904563"/>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 Slide 2">
    <p:bg>
      <p:bgPr>
        <a:solidFill>
          <a:schemeClr val="tx2"/>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3308400"/>
            <a:ext cx="2654993" cy="2166916"/>
          </a:xfrm>
        </p:spPr>
        <p:txBody>
          <a:bodyPr anchor="t"/>
          <a:lstStyle>
            <a:lvl1pPr>
              <a:spcAft>
                <a:spcPts val="0"/>
              </a:spcAft>
              <a:defRPr sz="1200" cap="none"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2" name="Picture 1">
            <a:extLst>
              <a:ext uri="{FF2B5EF4-FFF2-40B4-BE49-F238E27FC236}">
                <a16:creationId xmlns:a16="http://schemas.microsoft.com/office/drawing/2014/main" id="{40BC51B8-00FD-4992-AA48-E3A6BC60916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742387" y="3309632"/>
            <a:ext cx="1983448" cy="283829"/>
          </a:xfrm>
          <a:prstGeom prst="rect">
            <a:avLst/>
          </a:prstGeom>
        </p:spPr>
      </p:pic>
    </p:spTree>
    <p:extLst>
      <p:ext uri="{BB962C8B-B14F-4D97-AF65-F5344CB8AC3E}">
        <p14:creationId xmlns:p14="http://schemas.microsoft.com/office/powerpoint/2010/main" val="3854774888"/>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CC872-0B36-4A6D-98FF-15714E0771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CDA5BE-F9FF-446A-92B6-7E504313109C}"/>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0B288C18-1286-430A-8E21-EC5B5803167A}"/>
              </a:ext>
            </a:extLst>
          </p:cNvPr>
          <p:cNvSpPr>
            <a:spLocks noGrp="1"/>
          </p:cNvSpPr>
          <p:nvPr>
            <p:ph type="ftr" sz="quarter" idx="11"/>
          </p:nvPr>
        </p:nvSpPr>
        <p:spPr/>
        <p:txBody>
          <a:bodyPr/>
          <a:lstStyle/>
          <a:p>
            <a:r>
              <a:rPr lang="en-GB" dirty="0"/>
              <a:t>Go to Insert &gt; Header &amp; Footer to edit this text</a:t>
            </a:r>
          </a:p>
        </p:txBody>
      </p:sp>
      <p:sp>
        <p:nvSpPr>
          <p:cNvPr id="5" name="Slide Number Placeholder 4">
            <a:extLst>
              <a:ext uri="{FF2B5EF4-FFF2-40B4-BE49-F238E27FC236}">
                <a16:creationId xmlns:a16="http://schemas.microsoft.com/office/drawing/2014/main" id="{8CD78B8E-DA93-4F0E-B0D7-376AE9E0CD64}"/>
              </a:ext>
            </a:extLst>
          </p:cNvPr>
          <p:cNvSpPr>
            <a:spLocks noGrp="1"/>
          </p:cNvSpPr>
          <p:nvPr>
            <p:ph type="sldNum" sz="quarter" idx="12"/>
          </p:nvPr>
        </p:nvSpPr>
        <p:spPr/>
        <p:txBody>
          <a:bodyPr/>
          <a:lstStyle/>
          <a:p>
            <a:fld id="{3BDE516C-3F92-4BBF-8982-23C2FBFA20B2}" type="slidenum">
              <a:rPr lang="en-GB" smtClean="0"/>
              <a:t>‹#›</a:t>
            </a:fld>
            <a:endParaRPr lang="en-GB" dirty="0"/>
          </a:p>
        </p:txBody>
      </p:sp>
      <p:sp>
        <p:nvSpPr>
          <p:cNvPr id="7" name="Text Placeholder 7">
            <a:extLst>
              <a:ext uri="{FF2B5EF4-FFF2-40B4-BE49-F238E27FC236}">
                <a16:creationId xmlns:a16="http://schemas.microsoft.com/office/drawing/2014/main" id="{322AD875-22C3-4624-886A-E644A087110B}"/>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3955983239"/>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818779-6C6B-4F0D-9B2A-6925DB173B8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BE45962E-2752-440B-A4D7-8807C9FE1B74}"/>
              </a:ext>
            </a:extLst>
          </p:cNvPr>
          <p:cNvSpPr>
            <a:spLocks noGrp="1"/>
          </p:cNvSpPr>
          <p:nvPr>
            <p:ph type="ftr" sz="quarter" idx="11"/>
          </p:nvPr>
        </p:nvSpPr>
        <p:spPr/>
        <p:txBody>
          <a:bodyPr/>
          <a:lstStyle/>
          <a:p>
            <a:r>
              <a:rPr lang="en-GB"/>
              <a:t>Go to Insert &gt; Header &amp; Footer to edit this text</a:t>
            </a:r>
          </a:p>
        </p:txBody>
      </p:sp>
      <p:sp>
        <p:nvSpPr>
          <p:cNvPr id="4" name="Slide Number Placeholder 3">
            <a:extLst>
              <a:ext uri="{FF2B5EF4-FFF2-40B4-BE49-F238E27FC236}">
                <a16:creationId xmlns:a16="http://schemas.microsoft.com/office/drawing/2014/main" id="{CF3B1AD6-65C5-46C2-ADD5-52AD34F23BED}"/>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5" name="Text Placeholder 7">
            <a:extLst>
              <a:ext uri="{FF2B5EF4-FFF2-40B4-BE49-F238E27FC236}">
                <a16:creationId xmlns:a16="http://schemas.microsoft.com/office/drawing/2014/main" id="{ECECB7DD-56CB-4681-84C8-BF63E26D114A}"/>
              </a:ext>
            </a:extLst>
          </p:cNvPr>
          <p:cNvSpPr>
            <a:spLocks noGrp="1"/>
          </p:cNvSpPr>
          <p:nvPr>
            <p:ph type="body" sz="quarter" idx="13"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47452866"/>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Blank No Lin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818779-6C6B-4F0D-9B2A-6925DB173B8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BE45962E-2752-440B-A4D7-8807C9FE1B74}"/>
              </a:ext>
            </a:extLst>
          </p:cNvPr>
          <p:cNvSpPr>
            <a:spLocks noGrp="1"/>
          </p:cNvSpPr>
          <p:nvPr>
            <p:ph type="ftr" sz="quarter" idx="11"/>
          </p:nvPr>
        </p:nvSpPr>
        <p:spPr/>
        <p:txBody>
          <a:bodyPr/>
          <a:lstStyle/>
          <a:p>
            <a:r>
              <a:rPr lang="en-GB"/>
              <a:t>Go to Insert &gt; Header &amp; Footer to edit this text</a:t>
            </a:r>
          </a:p>
        </p:txBody>
      </p:sp>
      <p:sp>
        <p:nvSpPr>
          <p:cNvPr id="4" name="Slide Number Placeholder 3">
            <a:extLst>
              <a:ext uri="{FF2B5EF4-FFF2-40B4-BE49-F238E27FC236}">
                <a16:creationId xmlns:a16="http://schemas.microsoft.com/office/drawing/2014/main" id="{CF3B1AD6-65C5-46C2-ADD5-52AD34F23BED}"/>
              </a:ext>
            </a:extLst>
          </p:cNvPr>
          <p:cNvSpPr>
            <a:spLocks noGrp="1"/>
          </p:cNvSpPr>
          <p:nvPr>
            <p:ph type="sldNum" sz="quarter" idx="12"/>
          </p:nvPr>
        </p:nvSpPr>
        <p:spPr/>
        <p:txBody>
          <a:bodyPr/>
          <a:lstStyle/>
          <a:p>
            <a:fld id="{3BDE516C-3F92-4BBF-8982-23C2FBFA20B2}" type="slidenum">
              <a:rPr lang="en-GB" smtClean="0"/>
              <a:t>‹#›</a:t>
            </a:fld>
            <a:endParaRPr lang="en-GB"/>
          </a:p>
        </p:txBody>
      </p:sp>
      <p:cxnSp>
        <p:nvCxnSpPr>
          <p:cNvPr id="6" name="Straight Connector 5">
            <a:extLst>
              <a:ext uri="{FF2B5EF4-FFF2-40B4-BE49-F238E27FC236}">
                <a16:creationId xmlns:a16="http://schemas.microsoft.com/office/drawing/2014/main" id="{247B89D2-15E5-4E62-A5FB-A284E128A04E}"/>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42966863-4ECC-4446-8474-31C9682DDF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sp>
        <p:nvSpPr>
          <p:cNvPr id="7" name="Text Placeholder 7">
            <a:extLst>
              <a:ext uri="{FF2B5EF4-FFF2-40B4-BE49-F238E27FC236}">
                <a16:creationId xmlns:a16="http://schemas.microsoft.com/office/drawing/2014/main" id="{07CE74CB-428F-4E84-85D5-6EA49504874E}"/>
              </a:ext>
            </a:extLst>
          </p:cNvPr>
          <p:cNvSpPr>
            <a:spLocks noGrp="1"/>
          </p:cNvSpPr>
          <p:nvPr>
            <p:ph type="body" sz="quarter" idx="13"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78053288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Image Larg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0724-7ACA-451A-A75A-928242C264A8}"/>
              </a:ext>
            </a:extLst>
          </p:cNvPr>
          <p:cNvSpPr>
            <a:spLocks noGrp="1"/>
          </p:cNvSpPr>
          <p:nvPr>
            <p:ph type="ctrTitle"/>
          </p:nvPr>
        </p:nvSpPr>
        <p:spPr>
          <a:xfrm>
            <a:off x="431800" y="3112245"/>
            <a:ext cx="8141393" cy="513237"/>
          </a:xfrm>
        </p:spPr>
        <p:txBody>
          <a:bodyPr anchor="b"/>
          <a:lstStyle>
            <a:lvl1pPr algn="l">
              <a:defRPr sz="38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614F6BCB-7C34-48E6-9FC4-232FC9D22693}"/>
              </a:ext>
            </a:extLst>
          </p:cNvPr>
          <p:cNvSpPr>
            <a:spLocks noGrp="1"/>
          </p:cNvSpPr>
          <p:nvPr>
            <p:ph type="subTitle" idx="1"/>
          </p:nvPr>
        </p:nvSpPr>
        <p:spPr>
          <a:xfrm>
            <a:off x="431799" y="3816000"/>
            <a:ext cx="5664201" cy="406865"/>
          </a:xfrm>
        </p:spPr>
        <p:txBody>
          <a:bodyPr/>
          <a:lstStyle>
            <a:lvl1pPr marL="0" indent="0" algn="l">
              <a:buNone/>
              <a:defRPr sz="1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8" name="Text Placeholder 7">
            <a:extLst>
              <a:ext uri="{FF2B5EF4-FFF2-40B4-BE49-F238E27FC236}">
                <a16:creationId xmlns:a16="http://schemas.microsoft.com/office/drawing/2014/main" id="{42FF6296-D9E3-48B4-9BE2-30C6ADB94028}"/>
              </a:ext>
            </a:extLst>
          </p:cNvPr>
          <p:cNvSpPr>
            <a:spLocks noGrp="1"/>
          </p:cNvSpPr>
          <p:nvPr>
            <p:ph type="body" sz="quarter" idx="13"/>
          </p:nvPr>
        </p:nvSpPr>
        <p:spPr>
          <a:xfrm>
            <a:off x="431800" y="2520000"/>
            <a:ext cx="5664200" cy="414000"/>
          </a:xfrm>
        </p:spPr>
        <p:txBody>
          <a:bodyPr anchor="b"/>
          <a:lstStyle>
            <a:lvl1pPr>
              <a:defRPr sz="1200" cap="all" baseline="0">
                <a:solidFill>
                  <a:schemeClr val="bg1"/>
                </a:solidFill>
                <a:latin typeface="+mn-lt"/>
                <a:ea typeface="Open Sans SemiBold" panose="020B0706030804020204" pitchFamily="34" charset="0"/>
                <a:cs typeface="Open Sans SemiBold" panose="020B0706030804020204" pitchFamily="34" charset="0"/>
              </a:defRPr>
            </a:lvl1pPr>
            <a:lvl2pPr>
              <a:defRPr sz="1200">
                <a:latin typeface="Open Sans SemiBold" panose="020B0706030804020204" pitchFamily="34" charset="0"/>
                <a:ea typeface="Open Sans SemiBold" panose="020B0706030804020204" pitchFamily="34" charset="0"/>
                <a:cs typeface="Open Sans SemiBold" panose="020B0706030804020204" pitchFamily="34" charset="0"/>
              </a:defRPr>
            </a:lvl2pPr>
            <a:lvl3pPr>
              <a:defRPr sz="1200">
                <a:latin typeface="Open Sans SemiBold" panose="020B0706030804020204" pitchFamily="34" charset="0"/>
                <a:ea typeface="Open Sans SemiBold" panose="020B0706030804020204" pitchFamily="34" charset="0"/>
                <a:cs typeface="Open Sans SemiBold" panose="020B0706030804020204" pitchFamily="34" charset="0"/>
              </a:defRPr>
            </a:lvl3pPr>
            <a:lvl4pPr>
              <a:defRPr sz="1200">
                <a:latin typeface="Open Sans SemiBold" panose="020B0706030804020204" pitchFamily="34" charset="0"/>
                <a:ea typeface="Open Sans SemiBold" panose="020B0706030804020204" pitchFamily="34" charset="0"/>
                <a:cs typeface="Open Sans SemiBold" panose="020B0706030804020204" pitchFamily="34" charset="0"/>
              </a:defRPr>
            </a:lvl4pPr>
            <a:lvl5pPr>
              <a:defRPr sz="1200">
                <a:latin typeface="Open Sans SemiBold" panose="020B0706030804020204" pitchFamily="34" charset="0"/>
                <a:ea typeface="Open Sans SemiBold" panose="020B0706030804020204" pitchFamily="34" charset="0"/>
                <a:cs typeface="Open Sans SemiBold" panose="020B0706030804020204" pitchFamily="34" charset="0"/>
              </a:defRPr>
            </a:lvl5pPr>
          </a:lstStyle>
          <a:p>
            <a:pPr lvl="0"/>
            <a:r>
              <a:rPr lang="en-US"/>
              <a:t>Click to edit Master text styles</a:t>
            </a:r>
          </a:p>
        </p:txBody>
      </p:sp>
      <p:pic>
        <p:nvPicPr>
          <p:cNvPr id="4" name="Picture 3">
            <a:extLst>
              <a:ext uri="{FF2B5EF4-FFF2-40B4-BE49-F238E27FC236}">
                <a16:creationId xmlns:a16="http://schemas.microsoft.com/office/drawing/2014/main" id="{102C342A-46BA-4B18-B5D0-B9359B25B3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2387" y="3309528"/>
            <a:ext cx="1983448" cy="284038"/>
          </a:xfrm>
          <a:prstGeom prst="rect">
            <a:avLst/>
          </a:prstGeom>
        </p:spPr>
      </p:pic>
    </p:spTree>
    <p:extLst>
      <p:ext uri="{BB962C8B-B14F-4D97-AF65-F5344CB8AC3E}">
        <p14:creationId xmlns:p14="http://schemas.microsoft.com/office/powerpoint/2010/main" val="1607206310"/>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_All content">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636954" y="1828801"/>
            <a:ext cx="10990385" cy="4419599"/>
          </a:xfrm>
        </p:spPr>
        <p:txBody>
          <a:bodyPr/>
          <a:lstStyle>
            <a:lvl1pPr marL="0" indent="0">
              <a:buNone/>
              <a:defRPr>
                <a:solidFill>
                  <a:schemeClr val="bg2">
                    <a:lumMod val="50000"/>
                  </a:schemeClr>
                </a:solidFill>
              </a:defRPr>
            </a:lvl1pPr>
          </a:lstStyle>
          <a:p>
            <a:pPr lvl="0"/>
            <a:r>
              <a:rPr lang="en-US"/>
              <a:t>Click to edit Master text styles</a:t>
            </a:r>
          </a:p>
        </p:txBody>
      </p:sp>
      <p:sp>
        <p:nvSpPr>
          <p:cNvPr id="12" name="Slide Number Placeholder 4"/>
          <p:cNvSpPr>
            <a:spLocks noGrp="1"/>
          </p:cNvSpPr>
          <p:nvPr>
            <p:ph type="sldNum" sz="quarter" idx="12"/>
          </p:nvPr>
        </p:nvSpPr>
        <p:spPr>
          <a:xfrm>
            <a:off x="11441724" y="6403348"/>
            <a:ext cx="1160585" cy="259123"/>
          </a:xfrm>
          <a:prstGeom prst="rect">
            <a:avLst/>
          </a:prstGeom>
        </p:spPr>
        <p:txBody>
          <a:bodyPr/>
          <a:lstStyle>
            <a:lvl1pPr>
              <a:defRPr sz="1000" b="0">
                <a:solidFill>
                  <a:schemeClr val="tx1"/>
                </a:solidFill>
                <a:latin typeface="+mn-lt"/>
              </a:defRPr>
            </a:lvl1pPr>
          </a:lstStyle>
          <a:p>
            <a:pPr>
              <a:defRPr/>
            </a:pPr>
            <a:r>
              <a:rPr lang="en-US"/>
              <a:t> </a:t>
            </a:r>
            <a:fld id="{BD20552D-18B6-A441-8202-5F2D508A09D2}" type="slidenum">
              <a:rPr lang="en-US" smtClean="0"/>
              <a:pPr>
                <a:defRPr/>
              </a:pPr>
              <a:t>‹#›</a:t>
            </a:fld>
            <a:endParaRPr lang="en-US" dirty="0"/>
          </a:p>
        </p:txBody>
      </p:sp>
      <p:sp>
        <p:nvSpPr>
          <p:cNvPr id="10" name="Title 1"/>
          <p:cNvSpPr>
            <a:spLocks noGrp="1"/>
          </p:cNvSpPr>
          <p:nvPr>
            <p:ph type="title" hasCustomPrompt="1"/>
          </p:nvPr>
        </p:nvSpPr>
        <p:spPr>
          <a:xfrm>
            <a:off x="633307" y="741771"/>
            <a:ext cx="10808417" cy="307777"/>
          </a:xfrm>
        </p:spPr>
        <p:txBody>
          <a:bodyPr anchor="b">
            <a:spAutoFit/>
          </a:bodyPr>
          <a:lstStyle>
            <a:lvl1pPr>
              <a:lnSpc>
                <a:spcPct val="100000"/>
              </a:lnSpc>
              <a:defRPr sz="2000" b="0" spc="0" baseline="0">
                <a:solidFill>
                  <a:schemeClr val="bg2">
                    <a:lumMod val="50000"/>
                  </a:schemeClr>
                </a:solidFill>
              </a:defRPr>
            </a:lvl1pPr>
          </a:lstStyle>
          <a:p>
            <a:r>
              <a:rPr lang="en-GB" dirty="0"/>
              <a:t>Title</a:t>
            </a:r>
          </a:p>
        </p:txBody>
      </p:sp>
      <p:sp>
        <p:nvSpPr>
          <p:cNvPr id="14" name="Text Placeholder 5"/>
          <p:cNvSpPr>
            <a:spLocks noGrp="1"/>
          </p:cNvSpPr>
          <p:nvPr>
            <p:ph type="body" sz="quarter" idx="23" hasCustomPrompt="1"/>
          </p:nvPr>
        </p:nvSpPr>
        <p:spPr>
          <a:xfrm>
            <a:off x="656492" y="1185446"/>
            <a:ext cx="10785231" cy="255391"/>
          </a:xfrm>
        </p:spPr>
        <p:txBody>
          <a:bodyPr anchor="t" anchorCtr="0">
            <a:spAutoFit/>
          </a:bodyPr>
          <a:lstStyle>
            <a:lvl1pPr>
              <a:defRPr sz="1600">
                <a:solidFill>
                  <a:schemeClr val="bg2">
                    <a:lumMod val="50000"/>
                  </a:schemeClr>
                </a:solidFill>
                <a:latin typeface="+mn-lt"/>
              </a:defRPr>
            </a:lvl1pPr>
          </a:lstStyle>
          <a:p>
            <a:pPr lvl="0"/>
            <a:r>
              <a:rPr lang="en-US" dirty="0"/>
              <a:t>Sub-heading</a:t>
            </a:r>
          </a:p>
        </p:txBody>
      </p:sp>
      <p:sp>
        <p:nvSpPr>
          <p:cNvPr id="17" name="Content Placeholder 2"/>
          <p:cNvSpPr>
            <a:spLocks noGrp="1"/>
          </p:cNvSpPr>
          <p:nvPr>
            <p:ph sz="quarter" idx="24"/>
          </p:nvPr>
        </p:nvSpPr>
        <p:spPr>
          <a:xfrm>
            <a:off x="1854263" y="6288257"/>
            <a:ext cx="1176214" cy="487024"/>
          </a:xfrm>
        </p:spPr>
        <p:txBody>
          <a:bodyPr anchor="ctr"/>
          <a:lstStyle/>
          <a:p>
            <a:pPr lvl="0"/>
            <a:r>
              <a:rPr lang="en-US"/>
              <a:t>Click to edit Master text styles</a:t>
            </a:r>
          </a:p>
        </p:txBody>
      </p:sp>
      <p:sp>
        <p:nvSpPr>
          <p:cNvPr id="18" name="Text Placeholder 9"/>
          <p:cNvSpPr>
            <a:spLocks noGrp="1"/>
          </p:cNvSpPr>
          <p:nvPr>
            <p:ph type="body" sz="quarter" idx="22" hasCustomPrompt="1"/>
          </p:nvPr>
        </p:nvSpPr>
        <p:spPr>
          <a:xfrm>
            <a:off x="4188458" y="6400800"/>
            <a:ext cx="4908650" cy="384721"/>
          </a:xfrm>
          <a:prstGeom prst="rect">
            <a:avLst/>
          </a:prstGeom>
        </p:spPr>
        <p:txBody>
          <a:bodyPr>
            <a:spAutoFit/>
          </a:bodyPr>
          <a:lstStyle>
            <a:lvl1pPr marL="0" indent="-182880">
              <a:lnSpc>
                <a:spcPts val="1000"/>
              </a:lnSpc>
              <a:spcBef>
                <a:spcPts val="0"/>
              </a:spcBef>
              <a:buClr>
                <a:schemeClr val="tx1"/>
              </a:buClr>
              <a:buSzPct val="100000"/>
              <a:buFont typeface="+mj-lt"/>
              <a:buAutoNum type="arabicPeriod"/>
              <a:defRPr sz="1000">
                <a:solidFill>
                  <a:schemeClr val="bg2">
                    <a:lumMod val="25000"/>
                  </a:schemeClr>
                </a:solidFill>
              </a:defRPr>
            </a:lvl1pPr>
            <a:lvl5pPr>
              <a:defRPr/>
            </a:lvl5pPr>
          </a:lstStyle>
          <a:p>
            <a:pPr lvl="0"/>
            <a:r>
              <a:rPr lang="en-US" dirty="0"/>
              <a:t>Click to edit Footer notes</a:t>
            </a:r>
          </a:p>
          <a:p>
            <a:pPr lvl="0"/>
            <a:endParaRPr lang="en-GB" dirty="0"/>
          </a:p>
        </p:txBody>
      </p:sp>
      <p:cxnSp>
        <p:nvCxnSpPr>
          <p:cNvPr id="19" name="Straight Connector 18"/>
          <p:cNvCxnSpPr/>
          <p:nvPr userDrawn="1"/>
        </p:nvCxnSpPr>
        <p:spPr>
          <a:xfrm>
            <a:off x="739661" y="1066800"/>
            <a:ext cx="1084378" cy="0"/>
          </a:xfrm>
          <a:prstGeom prst="line">
            <a:avLst/>
          </a:prstGeom>
          <a:ln w="1905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428632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ver">
    <p:bg>
      <p:bgPr>
        <a:solidFill>
          <a:schemeClr val="bg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DC438B-71BF-4320-8FDE-B8AF5095145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666979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C23B9-7733-42D4-A494-AC8A72FABA27}"/>
              </a:ext>
            </a:extLst>
          </p:cNvPr>
          <p:cNvSpPr>
            <a:spLocks noGrp="1"/>
          </p:cNvSpPr>
          <p:nvPr>
            <p:ph type="title"/>
          </p:nvPr>
        </p:nvSpPr>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3AC91CEE-E20C-47D2-B935-2962B2071D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F1C7DA39-D969-4C55-B6CA-184F469A4E9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C8A585C-2740-47D9-84F7-5EB888490280}"/>
              </a:ext>
            </a:extLst>
          </p:cNvPr>
          <p:cNvSpPr>
            <a:spLocks noGrp="1"/>
          </p:cNvSpPr>
          <p:nvPr>
            <p:ph type="ftr" sz="quarter" idx="11"/>
          </p:nvPr>
        </p:nvSpPr>
        <p:spPr/>
        <p:txBody>
          <a:bodyPr/>
          <a:lstStyle/>
          <a:p>
            <a:r>
              <a:rPr lang="en-GB" dirty="0"/>
              <a:t>Go to Insert &gt; Header &amp; Footer to edit this text</a:t>
            </a:r>
          </a:p>
        </p:txBody>
      </p:sp>
      <p:sp>
        <p:nvSpPr>
          <p:cNvPr id="6" name="Slide Number Placeholder 5">
            <a:extLst>
              <a:ext uri="{FF2B5EF4-FFF2-40B4-BE49-F238E27FC236}">
                <a16:creationId xmlns:a16="http://schemas.microsoft.com/office/drawing/2014/main" id="{E28B1692-13A4-4E49-82EA-ACC64C5E619B}"/>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9" name="Text Placeholder 7">
            <a:extLst>
              <a:ext uri="{FF2B5EF4-FFF2-40B4-BE49-F238E27FC236}">
                <a16:creationId xmlns:a16="http://schemas.microsoft.com/office/drawing/2014/main" id="{D3F17D9A-1D01-42FC-B274-5BA88CC00467}"/>
              </a:ext>
            </a:extLst>
          </p:cNvPr>
          <p:cNvSpPr>
            <a:spLocks noGrp="1"/>
          </p:cNvSpPr>
          <p:nvPr>
            <p:ph type="body" sz="quarter" idx="37" hasCustomPrompt="1"/>
          </p:nvPr>
        </p:nvSpPr>
        <p:spPr>
          <a:xfrm>
            <a:off x="431800" y="230188"/>
            <a:ext cx="10987088" cy="293687"/>
          </a:xfrm>
        </p:spPr>
        <p:txBody>
          <a:bodyPr anchor="b"/>
          <a:lstStyle>
            <a:lvl1pPr>
              <a:defRPr sz="1000" cap="all" baseline="0"/>
            </a:lvl1pPr>
          </a:lstStyle>
          <a:p>
            <a:pPr lvl="0"/>
            <a:r>
              <a:rPr lang="en-US" dirty="0"/>
              <a:t>Optional Caption</a:t>
            </a:r>
            <a:endParaRPr lang="en-GB" dirty="0"/>
          </a:p>
        </p:txBody>
      </p:sp>
    </p:spTree>
    <p:extLst>
      <p:ext uri="{BB962C8B-B14F-4D97-AF65-F5344CB8AC3E}">
        <p14:creationId xmlns:p14="http://schemas.microsoft.com/office/powerpoint/2010/main" val="195878732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AE188F0-8ED0-46FE-9784-17AB82F1BD55}"/>
              </a:ext>
            </a:extLst>
          </p:cNvPr>
          <p:cNvSpPr>
            <a:spLocks noGrp="1"/>
          </p:cNvSpPr>
          <p:nvPr>
            <p:ph type="body" idx="1"/>
          </p:nvPr>
        </p:nvSpPr>
        <p:spPr>
          <a:xfrm>
            <a:off x="431799" y="1514475"/>
            <a:ext cx="2876666" cy="4522787"/>
          </a:xfrm>
          <a:solidFill>
            <a:schemeClr val="accent4"/>
          </a:solidFill>
        </p:spPr>
        <p:txBody>
          <a:bodyPr lIns="216000" tIns="216000" rIns="216000" bIns="216000"/>
          <a:lstStyle>
            <a:lvl1pPr marL="0" indent="0">
              <a:lnSpc>
                <a:spcPct val="113000"/>
              </a:lnSpc>
              <a:spcAft>
                <a:spcPts val="1640"/>
              </a:spcAft>
              <a:buClr>
                <a:schemeClr val="bg2"/>
              </a:buClr>
              <a:buFont typeface="+mj-lt"/>
              <a:buNone/>
              <a:tabLst>
                <a:tab pos="324000" algn="l"/>
              </a:tabLst>
              <a:defRPr sz="1200">
                <a:solidFill>
                  <a:schemeClr val="tx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E6AF83-CDE2-4E39-8E87-A39195D2FF86}"/>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5C14E3B2-3E92-45D5-89B9-3E25877D4AD9}"/>
              </a:ext>
            </a:extLst>
          </p:cNvPr>
          <p:cNvSpPr>
            <a:spLocks noGrp="1"/>
          </p:cNvSpPr>
          <p:nvPr>
            <p:ph type="ftr" sz="quarter" idx="11"/>
          </p:nvPr>
        </p:nvSpPr>
        <p:spPr/>
        <p:txBody>
          <a:bodyPr/>
          <a:lstStyle/>
          <a:p>
            <a:r>
              <a:rPr lang="en-GB"/>
              <a:t>Go to Insert &gt; Header &amp; Footer to edit this text</a:t>
            </a:r>
          </a:p>
        </p:txBody>
      </p:sp>
      <p:sp>
        <p:nvSpPr>
          <p:cNvPr id="6" name="Slide Number Placeholder 5">
            <a:extLst>
              <a:ext uri="{FF2B5EF4-FFF2-40B4-BE49-F238E27FC236}">
                <a16:creationId xmlns:a16="http://schemas.microsoft.com/office/drawing/2014/main" id="{3724D3CD-D18F-4189-A0D3-AC2965A818F9}"/>
              </a:ext>
            </a:extLst>
          </p:cNvPr>
          <p:cNvSpPr>
            <a:spLocks noGrp="1"/>
          </p:cNvSpPr>
          <p:nvPr>
            <p:ph type="sldNum" sz="quarter" idx="12"/>
          </p:nvPr>
        </p:nvSpPr>
        <p:spPr/>
        <p:txBody>
          <a:bodyPr/>
          <a:lstStyle/>
          <a:p>
            <a:fld id="{3BDE516C-3F92-4BBF-8982-23C2FBFA20B2}" type="slidenum">
              <a:rPr lang="en-GB" smtClean="0"/>
              <a:t>‹#›</a:t>
            </a:fld>
            <a:endParaRPr lang="en-GB"/>
          </a:p>
        </p:txBody>
      </p:sp>
      <p:sp>
        <p:nvSpPr>
          <p:cNvPr id="8" name="Text Placeholder 2">
            <a:extLst>
              <a:ext uri="{FF2B5EF4-FFF2-40B4-BE49-F238E27FC236}">
                <a16:creationId xmlns:a16="http://schemas.microsoft.com/office/drawing/2014/main" id="{2CC1FAEF-510B-4F92-B2D9-30EE3144A1CC}"/>
              </a:ext>
            </a:extLst>
          </p:cNvPr>
          <p:cNvSpPr>
            <a:spLocks noGrp="1"/>
          </p:cNvSpPr>
          <p:nvPr>
            <p:ph type="body" idx="13"/>
          </p:nvPr>
        </p:nvSpPr>
        <p:spPr>
          <a:xfrm>
            <a:off x="3564000" y="1524000"/>
            <a:ext cx="2876666" cy="4522787"/>
          </a:xfrm>
          <a:solidFill>
            <a:schemeClr val="accent4"/>
          </a:solidFill>
        </p:spPr>
        <p:txBody>
          <a:bodyPr lIns="216000" tIns="216000" rIns="216000" bIns="216000"/>
          <a:lstStyle>
            <a:lvl1pPr marL="0" indent="0">
              <a:lnSpc>
                <a:spcPct val="113000"/>
              </a:lnSpc>
              <a:spcAft>
                <a:spcPts val="1640"/>
              </a:spcAft>
              <a:buClr>
                <a:schemeClr val="bg2"/>
              </a:buClr>
              <a:buFont typeface="+mj-lt"/>
              <a:buNone/>
              <a:tabLst>
                <a:tab pos="324000" algn="l"/>
              </a:tabLst>
              <a:defRPr sz="1200">
                <a:solidFill>
                  <a:schemeClr val="tx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Title 8">
            <a:extLst>
              <a:ext uri="{FF2B5EF4-FFF2-40B4-BE49-F238E27FC236}">
                <a16:creationId xmlns:a16="http://schemas.microsoft.com/office/drawing/2014/main" id="{02202BA7-41A2-478B-8E1B-2795E8E8728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5022574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theme" Target="../theme/theme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EE1974-1692-4EE0-9D01-5D1DECE5254D}"/>
              </a:ext>
            </a:extLst>
          </p:cNvPr>
          <p:cNvSpPr>
            <a:spLocks noGrp="1"/>
          </p:cNvSpPr>
          <p:nvPr>
            <p:ph type="title"/>
          </p:nvPr>
        </p:nvSpPr>
        <p:spPr>
          <a:xfrm>
            <a:off x="431800" y="523830"/>
            <a:ext cx="10986656" cy="493933"/>
          </a:xfrm>
          <a:prstGeom prst="rect">
            <a:avLst/>
          </a:prstGeom>
        </p:spPr>
        <p:txBody>
          <a:bodyPr vert="horz" lIns="0" tIns="0" rIns="0" bIns="0" rtlCol="0" anchor="b">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B0F6B0B3-5848-42F6-B2F6-6CFAFFE49883}"/>
              </a:ext>
            </a:extLst>
          </p:cNvPr>
          <p:cNvSpPr>
            <a:spLocks noGrp="1"/>
          </p:cNvSpPr>
          <p:nvPr>
            <p:ph type="body" idx="1"/>
          </p:nvPr>
        </p:nvSpPr>
        <p:spPr>
          <a:xfrm>
            <a:off x="431799" y="1514475"/>
            <a:ext cx="11322421" cy="4537075"/>
          </a:xfrm>
          <a:prstGeom prst="rect">
            <a:avLst/>
          </a:prstGeom>
        </p:spPr>
        <p:txBody>
          <a:bodyPr vert="horz" lIns="0" tIns="0" rIns="0" bIns="0" rtlCol="0" ancho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2116CA40-858A-4EE5-9C5A-0358C216A8AD}"/>
              </a:ext>
            </a:extLst>
          </p:cNvPr>
          <p:cNvSpPr>
            <a:spLocks noGrp="1"/>
          </p:cNvSpPr>
          <p:nvPr>
            <p:ph type="dt" sz="half" idx="2"/>
          </p:nvPr>
        </p:nvSpPr>
        <p:spPr>
          <a:xfrm>
            <a:off x="6283959" y="6175289"/>
            <a:ext cx="1480128" cy="331873"/>
          </a:xfrm>
          <a:prstGeom prst="rect">
            <a:avLst/>
          </a:prstGeom>
        </p:spPr>
        <p:txBody>
          <a:bodyPr vert="horz" lIns="0" tIns="0" rIns="0" bIns="0" rtlCol="0" anchor="b">
            <a:noAutofit/>
          </a:bodyPr>
          <a:lstStyle>
            <a:lvl1pPr algn="l">
              <a:defRPr sz="1000">
                <a:solidFill>
                  <a:schemeClr val="tx1"/>
                </a:solidFill>
                <a:latin typeface="+mn-lt"/>
                <a:ea typeface="Open Sans" panose="020B0606030504020204" pitchFamily="34" charset="0"/>
                <a:cs typeface="Open Sans" panose="020B0606030504020204" pitchFamily="34" charset="0"/>
              </a:defRPr>
            </a:lvl1pPr>
          </a:lstStyle>
          <a:p>
            <a:endParaRPr lang="en-GB" dirty="0"/>
          </a:p>
        </p:txBody>
      </p:sp>
      <p:sp>
        <p:nvSpPr>
          <p:cNvPr id="5" name="Footer Placeholder 4">
            <a:extLst>
              <a:ext uri="{FF2B5EF4-FFF2-40B4-BE49-F238E27FC236}">
                <a16:creationId xmlns:a16="http://schemas.microsoft.com/office/drawing/2014/main" id="{1468C0A1-01F2-40A4-B9F5-26A8D5188F7C}"/>
              </a:ext>
            </a:extLst>
          </p:cNvPr>
          <p:cNvSpPr>
            <a:spLocks noGrp="1"/>
          </p:cNvSpPr>
          <p:nvPr>
            <p:ph type="ftr" sz="quarter" idx="3"/>
          </p:nvPr>
        </p:nvSpPr>
        <p:spPr>
          <a:xfrm>
            <a:off x="895854" y="6175290"/>
            <a:ext cx="4680000" cy="331873"/>
          </a:xfrm>
          <a:prstGeom prst="rect">
            <a:avLst/>
          </a:prstGeom>
        </p:spPr>
        <p:txBody>
          <a:bodyPr vert="horz" lIns="0" tIns="0" rIns="0" bIns="0" rtlCol="0" anchor="b">
            <a:noAutofit/>
          </a:bodyPr>
          <a:lstStyle>
            <a:lvl1pPr algn="l">
              <a:defRPr sz="1000" i="1" cap="none" baseline="0">
                <a:solidFill>
                  <a:schemeClr val="tx1"/>
                </a:solidFill>
                <a:latin typeface="+mn-lt"/>
                <a:ea typeface="Open Sans" panose="020B0606030504020204" pitchFamily="34" charset="0"/>
                <a:cs typeface="Open Sans" panose="020B0606030504020204" pitchFamily="34" charset="0"/>
              </a:defRPr>
            </a:lvl1pPr>
          </a:lstStyle>
          <a:p>
            <a:r>
              <a:rPr lang="en-US" dirty="0"/>
              <a:t>BBC: Clockface proposal by Yonder</a:t>
            </a:r>
            <a:endParaRPr lang="en-GB" dirty="0"/>
          </a:p>
        </p:txBody>
      </p:sp>
      <p:sp>
        <p:nvSpPr>
          <p:cNvPr id="6" name="Slide Number Placeholder 5">
            <a:extLst>
              <a:ext uri="{FF2B5EF4-FFF2-40B4-BE49-F238E27FC236}">
                <a16:creationId xmlns:a16="http://schemas.microsoft.com/office/drawing/2014/main" id="{33CB2561-300F-4B1B-9275-D0A6FE3058CA}"/>
              </a:ext>
            </a:extLst>
          </p:cNvPr>
          <p:cNvSpPr>
            <a:spLocks noGrp="1"/>
          </p:cNvSpPr>
          <p:nvPr>
            <p:ph type="sldNum" sz="quarter" idx="4"/>
          </p:nvPr>
        </p:nvSpPr>
        <p:spPr>
          <a:xfrm>
            <a:off x="431800" y="6175289"/>
            <a:ext cx="283096" cy="331873"/>
          </a:xfrm>
          <a:prstGeom prst="rect">
            <a:avLst/>
          </a:prstGeom>
        </p:spPr>
        <p:txBody>
          <a:bodyPr vert="horz" lIns="0" tIns="0" rIns="0" bIns="0" rtlCol="0" anchor="b">
            <a:noAutofit/>
          </a:bodyPr>
          <a:lstStyle>
            <a:lvl1pPr algn="l">
              <a:defRPr sz="1200" b="1">
                <a:solidFill>
                  <a:schemeClr val="tx1"/>
                </a:solidFill>
                <a:latin typeface="+mn-lt"/>
                <a:ea typeface="Open Sans SemiBold" panose="020B0706030804020204" pitchFamily="34" charset="0"/>
                <a:cs typeface="Open Sans SemiBold" panose="020B0706030804020204" pitchFamily="34" charset="0"/>
              </a:defRPr>
            </a:lvl1pPr>
          </a:lstStyle>
          <a:p>
            <a:fld id="{3BDE516C-3F92-4BBF-8982-23C2FBFA20B2}" type="slidenum">
              <a:rPr lang="en-GB" smtClean="0"/>
              <a:pPr/>
              <a:t>‹#›</a:t>
            </a:fld>
            <a:endParaRPr lang="en-GB" dirty="0"/>
          </a:p>
        </p:txBody>
      </p:sp>
      <p:cxnSp>
        <p:nvCxnSpPr>
          <p:cNvPr id="8" name="Straight Connector 7">
            <a:extLst>
              <a:ext uri="{FF2B5EF4-FFF2-40B4-BE49-F238E27FC236}">
                <a16:creationId xmlns:a16="http://schemas.microsoft.com/office/drawing/2014/main" id="{9AE52F59-4488-471E-8AF1-EF321AB2524A}"/>
              </a:ext>
            </a:extLst>
          </p:cNvPr>
          <p:cNvCxnSpPr/>
          <p:nvPr userDrawn="1"/>
        </p:nvCxnSpPr>
        <p:spPr>
          <a:xfrm>
            <a:off x="431800" y="1224000"/>
            <a:ext cx="11326813"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FE2F6A6-5F57-4673-A018-98B927B92EED}"/>
              </a:ext>
            </a:extLst>
          </p:cNvPr>
          <p:cNvCxnSpPr/>
          <p:nvPr userDrawn="1"/>
        </p:nvCxnSpPr>
        <p:spPr>
          <a:xfrm>
            <a:off x="790508" y="6341225"/>
            <a:ext cx="0" cy="16593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3313DD98-D9FB-40BB-BFB6-EA02DDCE0C64}"/>
              </a:ext>
            </a:extLst>
          </p:cNvPr>
          <p:cNvPicPr>
            <a:picLocks noChangeAspect="1"/>
          </p:cNvPicPr>
          <p:nvPr userDrawn="1"/>
        </p:nvPicPr>
        <p:blipFill>
          <a:blip r:embed="rId62">
            <a:extLst>
              <a:ext uri="{28A0092B-C50C-407E-A947-70E740481C1C}">
                <a14:useLocalDpi xmlns:a14="http://schemas.microsoft.com/office/drawing/2010/main" val="0"/>
              </a:ext>
            </a:extLst>
          </a:blip>
          <a:stretch>
            <a:fillRect/>
          </a:stretch>
        </p:blipFill>
        <p:spPr>
          <a:xfrm>
            <a:off x="10488703" y="6325306"/>
            <a:ext cx="1269910" cy="181856"/>
          </a:xfrm>
          <a:prstGeom prst="rect">
            <a:avLst/>
          </a:prstGeom>
        </p:spPr>
      </p:pic>
    </p:spTree>
    <p:extLst>
      <p:ext uri="{BB962C8B-B14F-4D97-AF65-F5344CB8AC3E}">
        <p14:creationId xmlns:p14="http://schemas.microsoft.com/office/powerpoint/2010/main" val="3035887270"/>
      </p:ext>
    </p:extLst>
  </p:cSld>
  <p:clrMap bg1="lt1" tx1="dk1" bg2="lt2" tx2="dk2" accent1="accent1" accent2="accent2" accent3="accent3" accent4="accent4" accent5="accent5" accent6="accent6" hlink="hlink" folHlink="folHlink"/>
  <p:sldLayoutIdLst>
    <p:sldLayoutId id="2147483649" r:id="rId1"/>
    <p:sldLayoutId id="2147483722" r:id="rId2"/>
    <p:sldLayoutId id="2147483710" r:id="rId3"/>
    <p:sldLayoutId id="2147483723" r:id="rId4"/>
    <p:sldLayoutId id="2147483661" r:id="rId5"/>
    <p:sldLayoutId id="2147483724" r:id="rId6"/>
    <p:sldLayoutId id="2147483697" r:id="rId7"/>
    <p:sldLayoutId id="2147483650" r:id="rId8"/>
    <p:sldLayoutId id="2147483665" r:id="rId9"/>
    <p:sldLayoutId id="2147483704" r:id="rId10"/>
    <p:sldLayoutId id="2147483662" r:id="rId11"/>
    <p:sldLayoutId id="2147483663" r:id="rId12"/>
    <p:sldLayoutId id="2147483666" r:id="rId13"/>
    <p:sldLayoutId id="2147483701" r:id="rId14"/>
    <p:sldLayoutId id="2147483702" r:id="rId15"/>
    <p:sldLayoutId id="2147483703" r:id="rId16"/>
    <p:sldLayoutId id="2147483698" r:id="rId17"/>
    <p:sldLayoutId id="2147483664" r:id="rId18"/>
    <p:sldLayoutId id="2147483651" r:id="rId19"/>
    <p:sldLayoutId id="2147483652" r:id="rId20"/>
    <p:sldLayoutId id="2147483688" r:id="rId21"/>
    <p:sldLayoutId id="2147483721" r:id="rId22"/>
    <p:sldLayoutId id="2147483667" r:id="rId23"/>
    <p:sldLayoutId id="2147483700" r:id="rId24"/>
    <p:sldLayoutId id="2147483689" r:id="rId25"/>
    <p:sldLayoutId id="2147483668" r:id="rId26"/>
    <p:sldLayoutId id="2147483669" r:id="rId27"/>
    <p:sldLayoutId id="2147483670" r:id="rId28"/>
    <p:sldLayoutId id="2147483672" r:id="rId29"/>
    <p:sldLayoutId id="2147483690" r:id="rId30"/>
    <p:sldLayoutId id="2147483674" r:id="rId31"/>
    <p:sldLayoutId id="2147483675" r:id="rId32"/>
    <p:sldLayoutId id="2147483676" r:id="rId33"/>
    <p:sldLayoutId id="2147483705" r:id="rId34"/>
    <p:sldLayoutId id="2147483677" r:id="rId35"/>
    <p:sldLayoutId id="2147483678" r:id="rId36"/>
    <p:sldLayoutId id="2147483679" r:id="rId37"/>
    <p:sldLayoutId id="2147483680" r:id="rId38"/>
    <p:sldLayoutId id="2147483681" r:id="rId39"/>
    <p:sldLayoutId id="2147483725" r:id="rId40"/>
    <p:sldLayoutId id="2147483694" r:id="rId41"/>
    <p:sldLayoutId id="2147483706" r:id="rId42"/>
    <p:sldLayoutId id="2147483726" r:id="rId43"/>
    <p:sldLayoutId id="2147483730" r:id="rId44"/>
    <p:sldLayoutId id="2147483731" r:id="rId45"/>
    <p:sldLayoutId id="2147483732" r:id="rId46"/>
    <p:sldLayoutId id="2147483733" r:id="rId47"/>
    <p:sldLayoutId id="2147483734" r:id="rId48"/>
    <p:sldLayoutId id="2147483735" r:id="rId49"/>
    <p:sldLayoutId id="2147483736" r:id="rId50"/>
    <p:sldLayoutId id="2147483683" r:id="rId51"/>
    <p:sldLayoutId id="2147483684" r:id="rId52"/>
    <p:sldLayoutId id="2147483685" r:id="rId53"/>
    <p:sldLayoutId id="2147483686" r:id="rId54"/>
    <p:sldLayoutId id="2147483687" r:id="rId55"/>
    <p:sldLayoutId id="2147483696" r:id="rId56"/>
    <p:sldLayoutId id="2147483654" r:id="rId57"/>
    <p:sldLayoutId id="2147483655" r:id="rId58"/>
    <p:sldLayoutId id="2147483699" r:id="rId59"/>
    <p:sldLayoutId id="2147483737" r:id="rId60"/>
  </p:sldLayoutIdLst>
  <p:transition>
    <p:fade/>
  </p:transition>
  <p:hf hdr="0" ftr="0" dt="0"/>
  <p:txStyles>
    <p:title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p:titleStyle>
    <p:bodyStyle>
      <a:lvl1pPr marL="0" indent="0" algn="l" defTabSz="914400" rtl="0" eaLnBrk="1" latinLnBrk="0" hangingPunct="1">
        <a:lnSpc>
          <a:spcPct val="113000"/>
        </a:lnSpc>
        <a:spcBef>
          <a:spcPts val="0"/>
        </a:spcBef>
        <a:spcAft>
          <a:spcPts val="1000"/>
        </a:spcAft>
        <a:buFont typeface="Arial" panose="020B0604020202020204" pitchFamily="34" charset="0"/>
        <a:buNone/>
        <a:defRPr sz="1200" kern="1200">
          <a:solidFill>
            <a:schemeClr val="tx1"/>
          </a:solidFill>
          <a:latin typeface="+mn-lt"/>
          <a:ea typeface="+mn-ea"/>
          <a:cs typeface="+mn-cs"/>
        </a:defRPr>
      </a:lvl1pPr>
      <a:lvl2pPr marL="0" indent="0" algn="l" defTabSz="914400" rtl="0" eaLnBrk="1" latinLnBrk="0" hangingPunct="1">
        <a:lnSpc>
          <a:spcPct val="113000"/>
        </a:lnSpc>
        <a:spcBef>
          <a:spcPts val="0"/>
        </a:spcBef>
        <a:buFont typeface="Arial" panose="020B0604020202020204" pitchFamily="34" charset="0"/>
        <a:buNone/>
        <a:defRPr sz="1200" b="1" kern="1200">
          <a:solidFill>
            <a:schemeClr val="tx1"/>
          </a:solidFill>
          <a:latin typeface="+mn-lt"/>
          <a:ea typeface="Open Sans SemiBold" panose="020B0706030804020204" pitchFamily="34" charset="0"/>
          <a:cs typeface="Open Sans SemiBold" panose="020B0706030804020204" pitchFamily="34" charset="0"/>
        </a:defRPr>
      </a:lvl2pPr>
      <a:lvl3pPr marL="172800" indent="-172800" algn="l" defTabSz="914400" rtl="0" eaLnBrk="1" latinLnBrk="0" hangingPunct="1">
        <a:lnSpc>
          <a:spcPct val="113000"/>
        </a:lnSpc>
        <a:spcBef>
          <a:spcPts val="0"/>
        </a:spcBef>
        <a:spcAft>
          <a:spcPts val="1000"/>
        </a:spcAft>
        <a:buFont typeface="+mj-lt"/>
        <a:buAutoNum type="arabicPeriod"/>
        <a:defRPr sz="1200" kern="1200">
          <a:solidFill>
            <a:schemeClr val="tx1"/>
          </a:solidFill>
          <a:latin typeface="+mn-lt"/>
          <a:ea typeface="+mn-ea"/>
          <a:cs typeface="+mn-cs"/>
        </a:defRPr>
      </a:lvl3pPr>
      <a:lvl4pPr marL="172800" indent="-172800" algn="l" defTabSz="914400" rtl="0" eaLnBrk="1" latinLnBrk="0" hangingPunct="1">
        <a:lnSpc>
          <a:spcPct val="113000"/>
        </a:lnSpc>
        <a:spcBef>
          <a:spcPts val="0"/>
        </a:spcBef>
        <a:spcAft>
          <a:spcPts val="1000"/>
        </a:spcAft>
        <a:buFont typeface="Open Sans Light" panose="020B0306030504020204" pitchFamily="34" charset="0"/>
        <a:buChar char="+"/>
        <a:defRPr sz="1200" kern="1200">
          <a:solidFill>
            <a:schemeClr val="tx1"/>
          </a:solidFill>
          <a:latin typeface="+mn-lt"/>
          <a:ea typeface="+mn-ea"/>
          <a:cs typeface="+mn-cs"/>
        </a:defRPr>
      </a:lvl4pPr>
      <a:lvl5pPr marL="630000" indent="-172800" algn="l" defTabSz="914400" rtl="0" eaLnBrk="1" latinLnBrk="0" hangingPunct="1">
        <a:lnSpc>
          <a:spcPct val="113000"/>
        </a:lnSpc>
        <a:spcBef>
          <a:spcPts val="0"/>
        </a:spcBef>
        <a:spcAft>
          <a:spcPts val="1000"/>
        </a:spcAft>
        <a:buFont typeface="Open Sans Light" panose="020B0306030504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72" userDrawn="1">
          <p15:clr>
            <a:srgbClr val="F26B43"/>
          </p15:clr>
        </p15:guide>
        <p15:guide id="4" pos="7407" userDrawn="1">
          <p15:clr>
            <a:srgbClr val="F26B43"/>
          </p15:clr>
        </p15:guide>
        <p15:guide id="5" orient="horz" pos="423" userDrawn="1">
          <p15:clr>
            <a:srgbClr val="F26B43"/>
          </p15:clr>
        </p15:guide>
        <p15:guide id="6" orient="horz" pos="954" userDrawn="1">
          <p15:clr>
            <a:srgbClr val="F26B43"/>
          </p15:clr>
        </p15:guide>
        <p15:guide id="7" orient="horz" pos="4099" userDrawn="1">
          <p15:clr>
            <a:srgbClr val="F26B43"/>
          </p15:clr>
        </p15:guide>
        <p15:guide id="8" orient="horz" pos="3812" userDrawn="1">
          <p15:clr>
            <a:srgbClr val="F26B43"/>
          </p15:clr>
        </p15:guide>
        <p15:guide id="9" orient="horz" pos="51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6.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7.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8.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9.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5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0.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5.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85204B8-AEBA-4C1A-BE2C-A4B20794312C}"/>
              </a:ext>
            </a:extLst>
          </p:cNvPr>
          <p:cNvSpPr>
            <a:spLocks noGrp="1"/>
          </p:cNvSpPr>
          <p:nvPr>
            <p:ph type="ctrTitle"/>
          </p:nvPr>
        </p:nvSpPr>
        <p:spPr/>
        <p:txBody>
          <a:bodyPr/>
          <a:lstStyle/>
          <a:p>
            <a:r>
              <a:rPr lang="en-GB" dirty="0"/>
              <a:t>IOPC Public Perceptions Tracker – </a:t>
            </a:r>
            <a:br>
              <a:rPr lang="en-GB" dirty="0"/>
            </a:br>
            <a:r>
              <a:rPr lang="en-GB" dirty="0"/>
              <a:t>‘Stop and Search’ Summary </a:t>
            </a:r>
          </a:p>
        </p:txBody>
      </p:sp>
      <p:sp>
        <p:nvSpPr>
          <p:cNvPr id="14" name="Subtitle 13">
            <a:extLst>
              <a:ext uri="{FF2B5EF4-FFF2-40B4-BE49-F238E27FC236}">
                <a16:creationId xmlns:a16="http://schemas.microsoft.com/office/drawing/2014/main" id="{05DCF9A4-7606-48D9-A676-D01FF367EE15}"/>
              </a:ext>
            </a:extLst>
          </p:cNvPr>
          <p:cNvSpPr>
            <a:spLocks noGrp="1"/>
          </p:cNvSpPr>
          <p:nvPr>
            <p:ph type="subTitle" idx="1"/>
          </p:nvPr>
        </p:nvSpPr>
        <p:spPr/>
        <p:txBody>
          <a:bodyPr/>
          <a:lstStyle/>
          <a:p>
            <a:r>
              <a:rPr lang="en-GB" dirty="0"/>
              <a:t>Wave 4.2</a:t>
            </a:r>
          </a:p>
        </p:txBody>
      </p:sp>
      <p:sp>
        <p:nvSpPr>
          <p:cNvPr id="15" name="Text Placeholder 14">
            <a:extLst>
              <a:ext uri="{FF2B5EF4-FFF2-40B4-BE49-F238E27FC236}">
                <a16:creationId xmlns:a16="http://schemas.microsoft.com/office/drawing/2014/main" id="{B5FFF5CB-C97D-469C-BFDD-DFED69BB0509}"/>
              </a:ext>
            </a:extLst>
          </p:cNvPr>
          <p:cNvSpPr>
            <a:spLocks noGrp="1"/>
          </p:cNvSpPr>
          <p:nvPr>
            <p:ph type="body" sz="quarter" idx="13"/>
          </p:nvPr>
        </p:nvSpPr>
        <p:spPr>
          <a:xfrm>
            <a:off x="431799" y="2159879"/>
            <a:ext cx="5664200" cy="414000"/>
          </a:xfrm>
        </p:spPr>
        <p:txBody>
          <a:bodyPr/>
          <a:lstStyle/>
          <a:p>
            <a:r>
              <a:rPr lang="en-GB" dirty="0"/>
              <a:t>November 2020</a:t>
            </a:r>
          </a:p>
        </p:txBody>
      </p:sp>
      <p:pic>
        <p:nvPicPr>
          <p:cNvPr id="6" name="Picture 5">
            <a:extLst>
              <a:ext uri="{FF2B5EF4-FFF2-40B4-BE49-F238E27FC236}">
                <a16:creationId xmlns:a16="http://schemas.microsoft.com/office/drawing/2014/main" id="{10882806-F55F-47F5-B610-1576F9CDC5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4757" y="588943"/>
            <a:ext cx="3451390" cy="695110"/>
          </a:xfrm>
          <a:prstGeom prst="rect">
            <a:avLst/>
          </a:prstGeom>
        </p:spPr>
      </p:pic>
    </p:spTree>
    <p:extLst>
      <p:ext uri="{BB962C8B-B14F-4D97-AF65-F5344CB8AC3E}">
        <p14:creationId xmlns:p14="http://schemas.microsoft.com/office/powerpoint/2010/main" val="2119102046"/>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BDBA3CF-75DB-41F1-A68F-679F0C817F2B}"/>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10</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p:txBody>
          <a:bodyPr/>
          <a:lstStyle/>
          <a:p>
            <a:r>
              <a:rPr lang="en-US" dirty="0"/>
              <a:t>Age, race and gender are all factors that help determine how individuals feel about the use of stop and search</a:t>
            </a:r>
            <a:endParaRPr lang="en-GB" dirty="0"/>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523220"/>
          </a:xfrm>
          <a:prstGeom prst="rect">
            <a:avLst/>
          </a:prstGeom>
        </p:spPr>
        <p:txBody>
          <a:bodyPr wrap="square">
            <a:spAutoFit/>
          </a:bodyPr>
          <a:lstStyle/>
          <a:p>
            <a:r>
              <a:rPr lang="en-GB" sz="1400" dirty="0">
                <a:latin typeface="+mn-lt"/>
              </a:rPr>
              <a:t>Q. Which of the following statements most accurately reflects how you feel about ‘stop and search’ in policing? </a:t>
            </a:r>
            <a:r>
              <a:rPr lang="en-GB" sz="1400" i="1" dirty="0">
                <a:solidFill>
                  <a:schemeClr val="accent2">
                    <a:lumMod val="75000"/>
                  </a:schemeClr>
                </a:solidFill>
                <a:latin typeface="+mn-lt"/>
              </a:rPr>
              <a:t>[I think stop and search is necessary and the police should continue using it as they are]</a:t>
            </a:r>
          </a:p>
        </p:txBody>
      </p:sp>
      <p:sp>
        <p:nvSpPr>
          <p:cNvPr id="8" name="Text Placeholder 1">
            <a:extLst>
              <a:ext uri="{FF2B5EF4-FFF2-40B4-BE49-F238E27FC236}">
                <a16:creationId xmlns:a16="http://schemas.microsoft.com/office/drawing/2014/main" id="{DA017BF2-3DC7-491B-B455-BC8C7965971F}"/>
              </a:ext>
            </a:extLst>
          </p:cNvPr>
          <p:cNvSpPr txBox="1">
            <a:spLocks/>
          </p:cNvSpPr>
          <p:nvPr/>
        </p:nvSpPr>
        <p:spPr>
          <a:xfrm>
            <a:off x="3685712" y="6322542"/>
            <a:ext cx="4820576"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Wave 4.2 (n=1833); male (n=907), female (n=926), 18-24 (n=213), 25-34 (n=338), 35-44 (n=273); 45-54 (n=324); 55-64 (n=277); 65+ (n=408), White (n=1639); BAME (n=178)</a:t>
            </a:r>
          </a:p>
        </p:txBody>
      </p:sp>
      <p:graphicFrame>
        <p:nvGraphicFramePr>
          <p:cNvPr id="10" name="Chart 9">
            <a:extLst>
              <a:ext uri="{FF2B5EF4-FFF2-40B4-BE49-F238E27FC236}">
                <a16:creationId xmlns:a16="http://schemas.microsoft.com/office/drawing/2014/main" id="{9808FBE7-8064-460C-997A-547F23DE25BC}"/>
              </a:ext>
            </a:extLst>
          </p:cNvPr>
          <p:cNvGraphicFramePr/>
          <p:nvPr>
            <p:extLst>
              <p:ext uri="{D42A27DB-BD31-4B8C-83A1-F6EECF244321}">
                <p14:modId xmlns:p14="http://schemas.microsoft.com/office/powerpoint/2010/main" val="2600240687"/>
              </p:ext>
            </p:extLst>
          </p:nvPr>
        </p:nvGraphicFramePr>
        <p:xfrm>
          <a:off x="1828799" y="1802633"/>
          <a:ext cx="9934113" cy="4246205"/>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D5F4E69F-73F0-47F7-B186-E0D86720E1AA}"/>
              </a:ext>
            </a:extLst>
          </p:cNvPr>
          <p:cNvSpPr txBox="1"/>
          <p:nvPr/>
        </p:nvSpPr>
        <p:spPr>
          <a:xfrm>
            <a:off x="9310570" y="3188112"/>
            <a:ext cx="1853010" cy="1600438"/>
          </a:xfrm>
          <a:prstGeom prst="rect">
            <a:avLst/>
          </a:prstGeom>
          <a:ln>
            <a:noFill/>
          </a:ln>
        </p:spPr>
        <p:txBody>
          <a:bodyPr vert="horz" wrap="square" lIns="91440" tIns="45720" rIns="91440" bIns="45720" rtlCol="0" anchor="b">
            <a:spAutoFit/>
          </a:bodyPr>
          <a:lstStyle/>
          <a:p>
            <a:r>
              <a:rPr lang="en-GB" sz="1400" dirty="0">
                <a:solidFill>
                  <a:schemeClr val="accent2">
                    <a:lumMod val="50000"/>
                  </a:schemeClr>
                </a:solidFill>
              </a:rPr>
              <a:t>Male as well as white members of the public and older people are most in favour of stop and search as it is currently used</a:t>
            </a:r>
            <a:endParaRPr lang="en-US" sz="1400" dirty="0">
              <a:solidFill>
                <a:schemeClr val="accent2">
                  <a:lumMod val="50000"/>
                </a:schemeClr>
              </a:solidFill>
            </a:endParaRPr>
          </a:p>
        </p:txBody>
      </p:sp>
      <p:pic>
        <p:nvPicPr>
          <p:cNvPr id="12" name="Picture 2" descr="Image result for iopc logo">
            <a:extLst>
              <a:ext uri="{FF2B5EF4-FFF2-40B4-BE49-F238E27FC236}">
                <a16:creationId xmlns:a16="http://schemas.microsoft.com/office/drawing/2014/main" id="{586EE9D5-A4F0-4040-A67C-902120A467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
        <p:nvSpPr>
          <p:cNvPr id="2" name="Right Bracket 1">
            <a:extLst>
              <a:ext uri="{FF2B5EF4-FFF2-40B4-BE49-F238E27FC236}">
                <a16:creationId xmlns:a16="http://schemas.microsoft.com/office/drawing/2014/main" id="{11AEF78E-9CA3-4819-A147-7D0276B401CE}"/>
              </a:ext>
            </a:extLst>
          </p:cNvPr>
          <p:cNvSpPr/>
          <p:nvPr/>
        </p:nvSpPr>
        <p:spPr>
          <a:xfrm>
            <a:off x="8748101" y="2811294"/>
            <a:ext cx="440828" cy="2784963"/>
          </a:xfrm>
          <a:prstGeom prst="rightBracket">
            <a:avLst>
              <a:gd name="adj" fmla="val 0"/>
            </a:avLst>
          </a:prstGeom>
          <a:ln w="444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374859794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BDBA3CF-75DB-41F1-A68F-679F0C817F2B}"/>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11</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a:xfrm>
            <a:off x="431800" y="656368"/>
            <a:ext cx="10986656" cy="493933"/>
          </a:xfrm>
        </p:spPr>
        <p:txBody>
          <a:bodyPr/>
          <a:lstStyle/>
          <a:p>
            <a:r>
              <a:rPr lang="en-US" dirty="0"/>
              <a:t>Just 22% of 18–24-year-olds and 28% of BAME respondents think the police should continue using stop and search as they are</a:t>
            </a:r>
            <a:endParaRPr lang="en-GB" dirty="0"/>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523220"/>
          </a:xfrm>
          <a:prstGeom prst="rect">
            <a:avLst/>
          </a:prstGeom>
        </p:spPr>
        <p:txBody>
          <a:bodyPr wrap="square">
            <a:spAutoFit/>
          </a:bodyPr>
          <a:lstStyle/>
          <a:p>
            <a:r>
              <a:rPr lang="en-GB" sz="1400" dirty="0">
                <a:latin typeface="+mn-lt"/>
              </a:rPr>
              <a:t>Q. Which of the following statements most accurately reflects how you feel about ‘stop and search’ in policing? </a:t>
            </a:r>
            <a:r>
              <a:rPr lang="en-GB" sz="1400" i="1" dirty="0">
                <a:solidFill>
                  <a:schemeClr val="accent2">
                    <a:lumMod val="75000"/>
                  </a:schemeClr>
                </a:solidFill>
                <a:latin typeface="+mn-lt"/>
              </a:rPr>
              <a:t>[I think stop and search is necessary and the police should continue using it as they are]</a:t>
            </a:r>
          </a:p>
        </p:txBody>
      </p:sp>
      <p:sp>
        <p:nvSpPr>
          <p:cNvPr id="8" name="Text Placeholder 1">
            <a:extLst>
              <a:ext uri="{FF2B5EF4-FFF2-40B4-BE49-F238E27FC236}">
                <a16:creationId xmlns:a16="http://schemas.microsoft.com/office/drawing/2014/main" id="{DA017BF2-3DC7-491B-B455-BC8C7965971F}"/>
              </a:ext>
            </a:extLst>
          </p:cNvPr>
          <p:cNvSpPr txBox="1">
            <a:spLocks/>
          </p:cNvSpPr>
          <p:nvPr/>
        </p:nvSpPr>
        <p:spPr>
          <a:xfrm>
            <a:off x="3685712" y="6322542"/>
            <a:ext cx="4820576"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Wave 4.2 (n=1833); male (n=907), female (n=926), 18-24 (n=213), 25-34 (n=338), 35-44 (n=273); 45-54 (n=324); 55-64 (n=277); 65+ (n=408), White (n=1639); BAME (n=178)</a:t>
            </a:r>
          </a:p>
        </p:txBody>
      </p:sp>
      <p:graphicFrame>
        <p:nvGraphicFramePr>
          <p:cNvPr id="10" name="Chart 9">
            <a:extLst>
              <a:ext uri="{FF2B5EF4-FFF2-40B4-BE49-F238E27FC236}">
                <a16:creationId xmlns:a16="http://schemas.microsoft.com/office/drawing/2014/main" id="{9808FBE7-8064-460C-997A-547F23DE25BC}"/>
              </a:ext>
            </a:extLst>
          </p:cNvPr>
          <p:cNvGraphicFramePr/>
          <p:nvPr>
            <p:extLst>
              <p:ext uri="{D42A27DB-BD31-4B8C-83A1-F6EECF244321}">
                <p14:modId xmlns:p14="http://schemas.microsoft.com/office/powerpoint/2010/main" val="3723617387"/>
              </p:ext>
            </p:extLst>
          </p:nvPr>
        </p:nvGraphicFramePr>
        <p:xfrm>
          <a:off x="1828799" y="1802633"/>
          <a:ext cx="9934113" cy="4246205"/>
        </p:xfrm>
        <a:graphic>
          <a:graphicData uri="http://schemas.openxmlformats.org/drawingml/2006/chart">
            <c:chart xmlns:c="http://schemas.openxmlformats.org/drawingml/2006/chart" xmlns:r="http://schemas.openxmlformats.org/officeDocument/2006/relationships" r:id="rId2"/>
          </a:graphicData>
        </a:graphic>
      </p:graphicFrame>
      <p:pic>
        <p:nvPicPr>
          <p:cNvPr id="12" name="Picture 2" descr="Image result for iopc logo">
            <a:extLst>
              <a:ext uri="{FF2B5EF4-FFF2-40B4-BE49-F238E27FC236}">
                <a16:creationId xmlns:a16="http://schemas.microsoft.com/office/drawing/2014/main" id="{586EE9D5-A4F0-4040-A67C-902120A467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81693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773B1088-C350-403D-8C2E-7F12D9A5323C}"/>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12</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p:txBody>
          <a:bodyPr/>
          <a:lstStyle/>
          <a:p>
            <a:r>
              <a:rPr lang="en-US" dirty="0"/>
              <a:t>The younger and BAME respondents are the most likely to believe stop and search is completely unnecessary </a:t>
            </a:r>
            <a:endParaRPr lang="en-GB" dirty="0"/>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523220"/>
          </a:xfrm>
          <a:prstGeom prst="rect">
            <a:avLst/>
          </a:prstGeom>
        </p:spPr>
        <p:txBody>
          <a:bodyPr wrap="square">
            <a:spAutoFit/>
          </a:bodyPr>
          <a:lstStyle/>
          <a:p>
            <a:r>
              <a:rPr lang="en-GB" sz="1400" dirty="0">
                <a:latin typeface="+mn-lt"/>
              </a:rPr>
              <a:t>Q. Which of the following statements most accurately reflects how you feel about ‘stop and search’ in policing? </a:t>
            </a:r>
            <a:r>
              <a:rPr lang="en-GB" sz="1400" i="1" dirty="0">
                <a:solidFill>
                  <a:schemeClr val="accent2">
                    <a:lumMod val="75000"/>
                  </a:schemeClr>
                </a:solidFill>
              </a:rPr>
              <a:t>[I think stop and search is unnecessary and should be discontinued in policing]</a:t>
            </a:r>
          </a:p>
        </p:txBody>
      </p:sp>
      <p:sp>
        <p:nvSpPr>
          <p:cNvPr id="8" name="Text Placeholder 1">
            <a:extLst>
              <a:ext uri="{FF2B5EF4-FFF2-40B4-BE49-F238E27FC236}">
                <a16:creationId xmlns:a16="http://schemas.microsoft.com/office/drawing/2014/main" id="{DA017BF2-3DC7-491B-B455-BC8C7965971F}"/>
              </a:ext>
            </a:extLst>
          </p:cNvPr>
          <p:cNvSpPr txBox="1">
            <a:spLocks/>
          </p:cNvSpPr>
          <p:nvPr/>
        </p:nvSpPr>
        <p:spPr>
          <a:xfrm>
            <a:off x="3685712" y="6322542"/>
            <a:ext cx="4820576"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Wave 4.2 (n=1833); male (n=907), female (n=926), 18-24 (n=213), 25-34 (n=338), 35-44 (n=273); 45-54 (n=324); 55-64 (n=277); 65+ (n=408). White (n=1639); BAME (n=178)</a:t>
            </a:r>
          </a:p>
        </p:txBody>
      </p:sp>
      <p:graphicFrame>
        <p:nvGraphicFramePr>
          <p:cNvPr id="10" name="Chart 9">
            <a:extLst>
              <a:ext uri="{FF2B5EF4-FFF2-40B4-BE49-F238E27FC236}">
                <a16:creationId xmlns:a16="http://schemas.microsoft.com/office/drawing/2014/main" id="{9808FBE7-8064-460C-997A-547F23DE25BC}"/>
              </a:ext>
            </a:extLst>
          </p:cNvPr>
          <p:cNvGraphicFramePr/>
          <p:nvPr>
            <p:extLst>
              <p:ext uri="{D42A27DB-BD31-4B8C-83A1-F6EECF244321}">
                <p14:modId xmlns:p14="http://schemas.microsoft.com/office/powerpoint/2010/main" val="2575059433"/>
              </p:ext>
            </p:extLst>
          </p:nvPr>
        </p:nvGraphicFramePr>
        <p:xfrm>
          <a:off x="1828799" y="1802633"/>
          <a:ext cx="9934113" cy="4246205"/>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1FAC38E7-3492-469B-972C-5F4D648BA495}"/>
              </a:ext>
            </a:extLst>
          </p:cNvPr>
          <p:cNvSpPr txBox="1"/>
          <p:nvPr/>
        </p:nvSpPr>
        <p:spPr>
          <a:xfrm>
            <a:off x="5150039" y="3065910"/>
            <a:ext cx="1853010" cy="1600438"/>
          </a:xfrm>
          <a:prstGeom prst="rect">
            <a:avLst/>
          </a:prstGeom>
          <a:ln>
            <a:noFill/>
          </a:ln>
        </p:spPr>
        <p:txBody>
          <a:bodyPr vert="horz" wrap="square" lIns="91440" tIns="45720" rIns="91440" bIns="45720" rtlCol="0" anchor="b">
            <a:spAutoFit/>
          </a:bodyPr>
          <a:lstStyle/>
          <a:p>
            <a:r>
              <a:rPr lang="en-GB" sz="1400" dirty="0">
                <a:solidFill>
                  <a:schemeClr val="accent2">
                    <a:lumMod val="50000"/>
                  </a:schemeClr>
                </a:solidFill>
              </a:rPr>
              <a:t>Compared to the national average, almost twice as many 18–24-year-olds believe stop and search should be discontinued </a:t>
            </a:r>
            <a:endParaRPr lang="en-US" sz="1400" dirty="0">
              <a:solidFill>
                <a:schemeClr val="accent2">
                  <a:lumMod val="50000"/>
                </a:schemeClr>
              </a:solidFill>
            </a:endParaRPr>
          </a:p>
        </p:txBody>
      </p:sp>
      <p:cxnSp>
        <p:nvCxnSpPr>
          <p:cNvPr id="15" name="Straight Connector 14">
            <a:extLst>
              <a:ext uri="{FF2B5EF4-FFF2-40B4-BE49-F238E27FC236}">
                <a16:creationId xmlns:a16="http://schemas.microsoft.com/office/drawing/2014/main" id="{AE20D76F-4D95-43F7-9C68-FD9F027DCF1E}"/>
              </a:ext>
            </a:extLst>
          </p:cNvPr>
          <p:cNvCxnSpPr>
            <a:cxnSpLocks/>
          </p:cNvCxnSpPr>
          <p:nvPr/>
        </p:nvCxnSpPr>
        <p:spPr>
          <a:xfrm>
            <a:off x="5069024" y="3141539"/>
            <a:ext cx="0" cy="1505353"/>
          </a:xfrm>
          <a:prstGeom prst="line">
            <a:avLst/>
          </a:prstGeom>
          <a:ln w="44450">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12" name="Picture 2" descr="Image result for iopc logo">
            <a:extLst>
              <a:ext uri="{FF2B5EF4-FFF2-40B4-BE49-F238E27FC236}">
                <a16:creationId xmlns:a16="http://schemas.microsoft.com/office/drawing/2014/main" id="{B48F2AE2-EA95-4AEA-954B-58289C8DD8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53D643D2-AAA9-45C1-8EAE-958D439F12D7}"/>
              </a:ext>
            </a:extLst>
          </p:cNvPr>
          <p:cNvSpPr txBox="1"/>
          <p:nvPr/>
        </p:nvSpPr>
        <p:spPr>
          <a:xfrm>
            <a:off x="5150039" y="4928256"/>
            <a:ext cx="1972938" cy="954107"/>
          </a:xfrm>
          <a:prstGeom prst="rect">
            <a:avLst/>
          </a:prstGeom>
          <a:ln>
            <a:noFill/>
          </a:ln>
        </p:spPr>
        <p:txBody>
          <a:bodyPr vert="horz" wrap="square" lIns="91440" tIns="45720" rIns="91440" bIns="45720" rtlCol="0" anchor="b">
            <a:spAutoFit/>
          </a:bodyPr>
          <a:lstStyle/>
          <a:p>
            <a:r>
              <a:rPr lang="en-US" sz="1400" dirty="0">
                <a:solidFill>
                  <a:schemeClr val="accent2">
                    <a:lumMod val="50000"/>
                  </a:schemeClr>
                </a:solidFill>
              </a:rPr>
              <a:t>BAME respondents are also more likely to believe that stop and search is unnecessary</a:t>
            </a:r>
          </a:p>
        </p:txBody>
      </p:sp>
      <p:cxnSp>
        <p:nvCxnSpPr>
          <p:cNvPr id="18" name="Straight Connector 17">
            <a:extLst>
              <a:ext uri="{FF2B5EF4-FFF2-40B4-BE49-F238E27FC236}">
                <a16:creationId xmlns:a16="http://schemas.microsoft.com/office/drawing/2014/main" id="{01876D2C-5B30-44B4-BDFE-F896F9CC8A64}"/>
              </a:ext>
            </a:extLst>
          </p:cNvPr>
          <p:cNvCxnSpPr>
            <a:cxnSpLocks/>
          </p:cNvCxnSpPr>
          <p:nvPr/>
        </p:nvCxnSpPr>
        <p:spPr>
          <a:xfrm>
            <a:off x="5069024" y="5004552"/>
            <a:ext cx="0" cy="858355"/>
          </a:xfrm>
          <a:prstGeom prst="line">
            <a:avLst/>
          </a:prstGeom>
          <a:ln w="44450">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3415525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E17DDDCF-BC57-4A2A-A398-4ACFC2C630B5}"/>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13</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a:xfrm>
            <a:off x="431800" y="523830"/>
            <a:ext cx="11207750" cy="493933"/>
          </a:xfrm>
        </p:spPr>
        <p:txBody>
          <a:bodyPr/>
          <a:lstStyle/>
          <a:p>
            <a:r>
              <a:rPr lang="en-US" dirty="0"/>
              <a:t>For those who think stop and search is not applied as it should, perceived inconsistencies are key</a:t>
            </a:r>
            <a:endParaRPr lang="en-GB" dirty="0"/>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307777"/>
          </a:xfrm>
          <a:prstGeom prst="rect">
            <a:avLst/>
          </a:prstGeom>
        </p:spPr>
        <p:txBody>
          <a:bodyPr wrap="square">
            <a:spAutoFit/>
          </a:bodyPr>
          <a:lstStyle/>
          <a:p>
            <a:r>
              <a:rPr lang="en-GB" sz="1400" dirty="0">
                <a:latin typeface="+mn-lt"/>
              </a:rPr>
              <a:t>Q. Why do you think that the police don't apply stop and search powers as they should?</a:t>
            </a:r>
          </a:p>
        </p:txBody>
      </p:sp>
      <p:sp>
        <p:nvSpPr>
          <p:cNvPr id="15" name="Text Placeholder 1">
            <a:extLst>
              <a:ext uri="{FF2B5EF4-FFF2-40B4-BE49-F238E27FC236}">
                <a16:creationId xmlns:a16="http://schemas.microsoft.com/office/drawing/2014/main" id="{7B105FF9-422B-43CE-900E-17E76CDE1791}"/>
              </a:ext>
            </a:extLst>
          </p:cNvPr>
          <p:cNvSpPr txBox="1">
            <a:spLocks/>
          </p:cNvSpPr>
          <p:nvPr/>
        </p:nvSpPr>
        <p:spPr>
          <a:xfrm>
            <a:off x="4111841" y="6322542"/>
            <a:ext cx="3968319"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who believe stop and search is not applied as it should, Wave 4.2 (n=718)</a:t>
            </a:r>
          </a:p>
        </p:txBody>
      </p:sp>
      <p:graphicFrame>
        <p:nvGraphicFramePr>
          <p:cNvPr id="10" name="Chart 9">
            <a:extLst>
              <a:ext uri="{FF2B5EF4-FFF2-40B4-BE49-F238E27FC236}">
                <a16:creationId xmlns:a16="http://schemas.microsoft.com/office/drawing/2014/main" id="{BD0D2CEC-38AC-4378-B484-484E12E3FBAB}"/>
              </a:ext>
            </a:extLst>
          </p:cNvPr>
          <p:cNvGraphicFramePr/>
          <p:nvPr>
            <p:extLst>
              <p:ext uri="{D42A27DB-BD31-4B8C-83A1-F6EECF244321}">
                <p14:modId xmlns:p14="http://schemas.microsoft.com/office/powerpoint/2010/main" val="3274622120"/>
              </p:ext>
            </p:extLst>
          </p:nvPr>
        </p:nvGraphicFramePr>
        <p:xfrm>
          <a:off x="363984" y="1783297"/>
          <a:ext cx="12351566" cy="4246205"/>
        </p:xfrm>
        <a:graphic>
          <a:graphicData uri="http://schemas.openxmlformats.org/drawingml/2006/chart">
            <c:chart xmlns:c="http://schemas.openxmlformats.org/drawingml/2006/chart" xmlns:r="http://schemas.openxmlformats.org/officeDocument/2006/relationships" r:id="rId2"/>
          </a:graphicData>
        </a:graphic>
      </p:graphicFrame>
      <p:pic>
        <p:nvPicPr>
          <p:cNvPr id="12" name="Picture 2" descr="Image result for iopc logo">
            <a:extLst>
              <a:ext uri="{FF2B5EF4-FFF2-40B4-BE49-F238E27FC236}">
                <a16:creationId xmlns:a16="http://schemas.microsoft.com/office/drawing/2014/main" id="{C9A8A33F-17CD-45ED-A6C5-56F0DA6BC5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45814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33D15CF-9EB8-43E4-9B1C-7CDDCC9C52F1}"/>
              </a:ext>
            </a:extLst>
          </p:cNvPr>
          <p:cNvSpPr>
            <a:spLocks noGrp="1"/>
          </p:cNvSpPr>
          <p:nvPr>
            <p:ph type="body" sz="quarter" idx="13"/>
          </p:nvPr>
        </p:nvSpPr>
        <p:spPr/>
        <p:txBody>
          <a:bodyPr/>
          <a:lstStyle/>
          <a:p>
            <a:r>
              <a:rPr lang="en-US" dirty="0"/>
              <a:t>Yonder Consulting</a:t>
            </a:r>
          </a:p>
          <a:p>
            <a:r>
              <a:rPr lang="en-US" dirty="0" err="1"/>
              <a:t>Northburgh</a:t>
            </a:r>
            <a:r>
              <a:rPr lang="en-US" dirty="0"/>
              <a:t> House</a:t>
            </a:r>
          </a:p>
          <a:p>
            <a:r>
              <a:rPr lang="en-US" dirty="0"/>
              <a:t>10 </a:t>
            </a:r>
            <a:r>
              <a:rPr lang="en-US" dirty="0" err="1"/>
              <a:t>Northburgh</a:t>
            </a:r>
            <a:r>
              <a:rPr lang="en-US" dirty="0"/>
              <a:t> Street</a:t>
            </a:r>
          </a:p>
          <a:p>
            <a:r>
              <a:rPr lang="en-US" dirty="0"/>
              <a:t>London EC1V 0AT</a:t>
            </a:r>
          </a:p>
          <a:p>
            <a:endParaRPr lang="en-US" dirty="0"/>
          </a:p>
          <a:p>
            <a:r>
              <a:rPr lang="en-US" dirty="0"/>
              <a:t>www.yonderconsulting.com</a:t>
            </a:r>
          </a:p>
        </p:txBody>
      </p:sp>
    </p:spTree>
    <p:extLst>
      <p:ext uri="{BB962C8B-B14F-4D97-AF65-F5344CB8AC3E}">
        <p14:creationId xmlns:p14="http://schemas.microsoft.com/office/powerpoint/2010/main" val="379382762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6E91-5FD3-446F-97EF-097818A9E97C}"/>
              </a:ext>
            </a:extLst>
          </p:cNvPr>
          <p:cNvSpPr>
            <a:spLocks noGrp="1"/>
          </p:cNvSpPr>
          <p:nvPr>
            <p:ph type="title"/>
          </p:nvPr>
        </p:nvSpPr>
        <p:spPr/>
        <p:txBody>
          <a:bodyPr/>
          <a:lstStyle/>
          <a:p>
            <a:r>
              <a:rPr lang="en-GB" dirty="0"/>
              <a:t>Aims and approach</a:t>
            </a:r>
          </a:p>
        </p:txBody>
      </p:sp>
    </p:spTree>
    <p:extLst>
      <p:ext uri="{BB962C8B-B14F-4D97-AF65-F5344CB8AC3E}">
        <p14:creationId xmlns:p14="http://schemas.microsoft.com/office/powerpoint/2010/main" val="358108076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0C0B7-25A9-B942-91F6-263A2454DBF9}"/>
              </a:ext>
            </a:extLst>
          </p:cNvPr>
          <p:cNvSpPr>
            <a:spLocks noGrp="1"/>
          </p:cNvSpPr>
          <p:nvPr>
            <p:ph type="title"/>
          </p:nvPr>
        </p:nvSpPr>
        <p:spPr/>
        <p:txBody>
          <a:bodyPr/>
          <a:lstStyle/>
          <a:p>
            <a:r>
              <a:rPr lang="en-US" dirty="0"/>
              <a:t>Methodology &amp; research objectives </a:t>
            </a:r>
            <a:endParaRPr lang="en-GB" dirty="0">
              <a:solidFill>
                <a:srgbClr val="FF0000"/>
              </a:solidFill>
            </a:endParaRPr>
          </a:p>
        </p:txBody>
      </p:sp>
      <p:sp>
        <p:nvSpPr>
          <p:cNvPr id="4" name="Slide Number Placeholder 3">
            <a:extLst>
              <a:ext uri="{FF2B5EF4-FFF2-40B4-BE49-F238E27FC236}">
                <a16:creationId xmlns:a16="http://schemas.microsoft.com/office/drawing/2014/main" id="{C75164F2-4121-FC44-B635-602DC7876082}"/>
              </a:ext>
            </a:extLst>
          </p:cNvPr>
          <p:cNvSpPr>
            <a:spLocks noGrp="1"/>
          </p:cNvSpPr>
          <p:nvPr>
            <p:ph type="sldNum" sz="quarter" idx="12"/>
          </p:nvPr>
        </p:nvSpPr>
        <p:spPr/>
        <p:txBody>
          <a:bodyPr/>
          <a:lstStyle/>
          <a:p>
            <a:fld id="{3BDE516C-3F92-4BBF-8982-23C2FBFA20B2}" type="slidenum">
              <a:rPr lang="en-GB" smtClean="0"/>
              <a:t>3</a:t>
            </a:fld>
            <a:endParaRPr lang="en-GB"/>
          </a:p>
        </p:txBody>
      </p:sp>
      <p:sp>
        <p:nvSpPr>
          <p:cNvPr id="27" name="Rectangle 26">
            <a:extLst>
              <a:ext uri="{FF2B5EF4-FFF2-40B4-BE49-F238E27FC236}">
                <a16:creationId xmlns:a16="http://schemas.microsoft.com/office/drawing/2014/main" id="{BCBFDCD6-B031-47E8-BB79-E346577F6530}"/>
              </a:ext>
            </a:extLst>
          </p:cNvPr>
          <p:cNvSpPr/>
          <p:nvPr/>
        </p:nvSpPr>
        <p:spPr>
          <a:xfrm>
            <a:off x="9494981" y="1678922"/>
            <a:ext cx="2143928" cy="21439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US" sz="1200" dirty="0">
              <a:solidFill>
                <a:schemeClr val="bg1"/>
              </a:solidFill>
            </a:endParaRPr>
          </a:p>
        </p:txBody>
      </p:sp>
      <p:sp>
        <p:nvSpPr>
          <p:cNvPr id="45" name="Content Placeholder 1">
            <a:extLst>
              <a:ext uri="{FF2B5EF4-FFF2-40B4-BE49-F238E27FC236}">
                <a16:creationId xmlns:a16="http://schemas.microsoft.com/office/drawing/2014/main" id="{6B988F3E-8FB2-4126-84C6-E48586E82B06}"/>
              </a:ext>
            </a:extLst>
          </p:cNvPr>
          <p:cNvSpPr txBox="1">
            <a:spLocks/>
          </p:cNvSpPr>
          <p:nvPr/>
        </p:nvSpPr>
        <p:spPr>
          <a:xfrm>
            <a:off x="431799" y="1411067"/>
            <a:ext cx="8333509" cy="2543175"/>
          </a:xfrm>
          <a:prstGeom prst="rect">
            <a:avLst/>
          </a:prstGeom>
        </p:spPr>
        <p:txBody>
          <a:bodyPr/>
          <a:lstStyle>
            <a:lvl1pPr marL="0" indent="0" algn="l" defTabSz="914400" rtl="0" eaLnBrk="1" latinLnBrk="0" hangingPunct="1">
              <a:lnSpc>
                <a:spcPct val="113000"/>
              </a:lnSpc>
              <a:spcBef>
                <a:spcPts val="0"/>
              </a:spcBef>
              <a:spcAft>
                <a:spcPts val="1000"/>
              </a:spcAft>
              <a:buFont typeface="Arial" panose="020B0604020202020204" pitchFamily="34" charset="0"/>
              <a:buNone/>
              <a:defRPr sz="1200" kern="1200">
                <a:solidFill>
                  <a:schemeClr val="tx1"/>
                </a:solidFill>
                <a:latin typeface="+mn-lt"/>
                <a:ea typeface="+mn-ea"/>
                <a:cs typeface="+mn-cs"/>
              </a:defRPr>
            </a:lvl1pPr>
            <a:lvl2pPr marL="0" indent="0" algn="l" defTabSz="914400" rtl="0" eaLnBrk="1" latinLnBrk="0" hangingPunct="1">
              <a:lnSpc>
                <a:spcPct val="113000"/>
              </a:lnSpc>
              <a:spcBef>
                <a:spcPts val="0"/>
              </a:spcBef>
              <a:buFont typeface="Arial" panose="020B0604020202020204" pitchFamily="34" charset="0"/>
              <a:buNone/>
              <a:defRPr sz="1200" b="1" kern="1200">
                <a:solidFill>
                  <a:schemeClr val="tx1"/>
                </a:solidFill>
                <a:latin typeface="+mn-lt"/>
                <a:ea typeface="Open Sans SemiBold" panose="020B0706030804020204" pitchFamily="34" charset="0"/>
                <a:cs typeface="Open Sans SemiBold" panose="020B0706030804020204" pitchFamily="34" charset="0"/>
              </a:defRPr>
            </a:lvl2pPr>
            <a:lvl3pPr marL="172800" indent="-172800" algn="l" defTabSz="914400" rtl="0" eaLnBrk="1" latinLnBrk="0" hangingPunct="1">
              <a:lnSpc>
                <a:spcPct val="113000"/>
              </a:lnSpc>
              <a:spcBef>
                <a:spcPts val="0"/>
              </a:spcBef>
              <a:spcAft>
                <a:spcPts val="1000"/>
              </a:spcAft>
              <a:buFont typeface="+mj-lt"/>
              <a:buAutoNum type="arabicPeriod"/>
              <a:defRPr sz="1200" kern="1200">
                <a:solidFill>
                  <a:schemeClr val="tx1"/>
                </a:solidFill>
                <a:latin typeface="+mn-lt"/>
                <a:ea typeface="+mn-ea"/>
                <a:cs typeface="+mn-cs"/>
              </a:defRPr>
            </a:lvl3pPr>
            <a:lvl4pPr marL="172800" indent="-172800" algn="l" defTabSz="914400" rtl="0" eaLnBrk="1" latinLnBrk="0" hangingPunct="1">
              <a:lnSpc>
                <a:spcPct val="113000"/>
              </a:lnSpc>
              <a:spcBef>
                <a:spcPts val="0"/>
              </a:spcBef>
              <a:spcAft>
                <a:spcPts val="1000"/>
              </a:spcAft>
              <a:buFont typeface="Open Sans Light" panose="020B0306030504020204" pitchFamily="34" charset="0"/>
              <a:buChar char="+"/>
              <a:defRPr sz="1200" kern="1200">
                <a:solidFill>
                  <a:schemeClr val="tx1"/>
                </a:solidFill>
                <a:latin typeface="+mn-lt"/>
                <a:ea typeface="+mn-ea"/>
                <a:cs typeface="+mn-cs"/>
              </a:defRPr>
            </a:lvl4pPr>
            <a:lvl5pPr marL="630000" indent="-172800" algn="l" defTabSz="914400" rtl="0" eaLnBrk="1" latinLnBrk="0" hangingPunct="1">
              <a:lnSpc>
                <a:spcPct val="113000"/>
              </a:lnSpc>
              <a:spcBef>
                <a:spcPts val="0"/>
              </a:spcBef>
              <a:spcAft>
                <a:spcPts val="1000"/>
              </a:spcAft>
              <a:buFont typeface="Open Sans Light" panose="020B0306030504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GB" sz="1400" dirty="0">
              <a:solidFill>
                <a:schemeClr val="tx2"/>
              </a:solidFill>
            </a:endParaRPr>
          </a:p>
          <a:p>
            <a:pPr lvl="1"/>
            <a:r>
              <a:rPr lang="en-GB" sz="1600" dirty="0">
                <a:solidFill>
                  <a:schemeClr val="tx2"/>
                </a:solidFill>
                <a:latin typeface="+mn-lt"/>
              </a:rPr>
              <a:t>Tracking the public’s perceptions towards the IOPC</a:t>
            </a:r>
          </a:p>
          <a:p>
            <a:pPr lvl="1"/>
            <a:endParaRPr lang="en-GB" sz="1600" b="0" dirty="0">
              <a:solidFill>
                <a:schemeClr val="tx2"/>
              </a:solidFill>
            </a:endParaRPr>
          </a:p>
          <a:p>
            <a:pPr lvl="3">
              <a:buClr>
                <a:schemeClr val="accent1"/>
              </a:buClr>
            </a:pPr>
            <a:r>
              <a:rPr lang="en-GB" sz="1400" dirty="0">
                <a:solidFill>
                  <a:schemeClr val="tx2"/>
                </a:solidFill>
              </a:rPr>
              <a:t>Yonder (formerly Populus) has conducted regular online surveys among adults in England and Wales since 2017. These are nationally representative with sample sizes of approximately n=1800 – 3000 depending on the wave.</a:t>
            </a:r>
          </a:p>
          <a:p>
            <a:pPr lvl="3">
              <a:buClr>
                <a:schemeClr val="accent1"/>
              </a:buClr>
            </a:pPr>
            <a:r>
              <a:rPr lang="en-GB" sz="1400" dirty="0">
                <a:solidFill>
                  <a:schemeClr val="tx2"/>
                </a:solidFill>
              </a:rPr>
              <a:t>The most recent wave was conducted between 27-29 November 2020 (Wave 4.2).</a:t>
            </a:r>
          </a:p>
          <a:p>
            <a:pPr lvl="3">
              <a:buClr>
                <a:schemeClr val="accent1"/>
              </a:buClr>
            </a:pPr>
            <a:r>
              <a:rPr lang="en-GB" sz="1400" dirty="0">
                <a:solidFill>
                  <a:schemeClr val="tx2"/>
                </a:solidFill>
              </a:rPr>
              <a:t>The results are also available to view in the IOPC/Yonder dashboard.</a:t>
            </a:r>
          </a:p>
          <a:p>
            <a:pPr lvl="3">
              <a:buClr>
                <a:schemeClr val="accent1"/>
              </a:buClr>
            </a:pPr>
            <a:r>
              <a:rPr lang="en-GB" sz="1400" dirty="0">
                <a:solidFill>
                  <a:schemeClr val="tx2"/>
                </a:solidFill>
              </a:rPr>
              <a:t>The research objective for this project is to track and explore public perceptions relating to the IOPC and the police complaints system, against the backdrop of news stories and events.</a:t>
            </a:r>
          </a:p>
          <a:p>
            <a:pPr lvl="3">
              <a:buClr>
                <a:schemeClr val="accent1"/>
              </a:buClr>
            </a:pPr>
            <a:r>
              <a:rPr lang="en-GB" sz="1400" dirty="0">
                <a:solidFill>
                  <a:schemeClr val="tx2"/>
                </a:solidFill>
              </a:rPr>
              <a:t>This summary solely focuses on the stop and search questions that were asked on this wave.</a:t>
            </a:r>
          </a:p>
          <a:p>
            <a:pPr lvl="3"/>
            <a:endParaRPr lang="en-GB" dirty="0">
              <a:solidFill>
                <a:schemeClr val="tx2"/>
              </a:solidFill>
            </a:endParaRPr>
          </a:p>
          <a:p>
            <a:endParaRPr lang="en-GB" dirty="0">
              <a:solidFill>
                <a:schemeClr val="tx2"/>
              </a:solidFill>
            </a:endParaRPr>
          </a:p>
        </p:txBody>
      </p:sp>
      <p:pic>
        <p:nvPicPr>
          <p:cNvPr id="6" name="Graphic 5">
            <a:extLst>
              <a:ext uri="{FF2B5EF4-FFF2-40B4-BE49-F238E27FC236}">
                <a16:creationId xmlns:a16="http://schemas.microsoft.com/office/drawing/2014/main" id="{A1E34FD6-4DCE-49B4-B5D7-90F4BD7380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01730" y="1920793"/>
            <a:ext cx="1735200" cy="1735200"/>
          </a:xfrm>
          <a:prstGeom prst="rect">
            <a:avLst/>
          </a:prstGeom>
        </p:spPr>
      </p:pic>
      <p:sp>
        <p:nvSpPr>
          <p:cNvPr id="3" name="Footer Placeholder 4">
            <a:extLst>
              <a:ext uri="{FF2B5EF4-FFF2-40B4-BE49-F238E27FC236}">
                <a16:creationId xmlns:a16="http://schemas.microsoft.com/office/drawing/2014/main" id="{611FC1AA-FDA2-4F2C-B617-5DF722EA500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pic>
        <p:nvPicPr>
          <p:cNvPr id="9" name="Picture 2" descr="Image result for iopc logo">
            <a:extLst>
              <a:ext uri="{FF2B5EF4-FFF2-40B4-BE49-F238E27FC236}">
                <a16:creationId xmlns:a16="http://schemas.microsoft.com/office/drawing/2014/main" id="{9FF6474C-4B48-4403-B8F3-32CF33292E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29246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0C3B-6664-42E7-8C2B-69FBBEDD3237}"/>
              </a:ext>
            </a:extLst>
          </p:cNvPr>
          <p:cNvSpPr>
            <a:spLocks noGrp="1"/>
          </p:cNvSpPr>
          <p:nvPr>
            <p:ph type="title"/>
          </p:nvPr>
        </p:nvSpPr>
        <p:spPr/>
        <p:txBody>
          <a:bodyPr/>
          <a:lstStyle/>
          <a:p>
            <a:r>
              <a:rPr lang="en-GB" dirty="0"/>
              <a:t>A note on the research</a:t>
            </a:r>
          </a:p>
        </p:txBody>
      </p:sp>
      <p:sp>
        <p:nvSpPr>
          <p:cNvPr id="3" name="Text Placeholder 2">
            <a:extLst>
              <a:ext uri="{FF2B5EF4-FFF2-40B4-BE49-F238E27FC236}">
                <a16:creationId xmlns:a16="http://schemas.microsoft.com/office/drawing/2014/main" id="{594270E4-0607-4782-BA9E-EE2FC446AC86}"/>
              </a:ext>
            </a:extLst>
          </p:cNvPr>
          <p:cNvSpPr>
            <a:spLocks noGrp="1"/>
          </p:cNvSpPr>
          <p:nvPr>
            <p:ph type="body" idx="1"/>
          </p:nvPr>
        </p:nvSpPr>
        <p:spPr>
          <a:xfrm>
            <a:off x="431799" y="1450428"/>
            <a:ext cx="9582266" cy="4596359"/>
          </a:xfrm>
        </p:spPr>
        <p:txBody>
          <a:bodyPr/>
          <a:lstStyle/>
          <a:p>
            <a:r>
              <a:rPr lang="en-GB" sz="1800" b="0" dirty="0">
                <a:latin typeface="+mn-lt"/>
                <a:ea typeface="Open Sans Light" panose="020B0306030504020204" pitchFamily="34" charset="0"/>
                <a:cs typeface="Open Sans Light" panose="020B0306030504020204" pitchFamily="34" charset="0"/>
              </a:rPr>
              <a:t>This wave of the Public Perceptions Tracker is the fourth to be conducted after qualitative research, in the format of deliberative events, and was carried out by Yonder (formerly Populus) for the IOPC among members of the public in London and Leeds. </a:t>
            </a:r>
          </a:p>
          <a:p>
            <a:endParaRPr lang="en-GB" sz="1800" b="0" dirty="0">
              <a:latin typeface="+mn-lt"/>
              <a:ea typeface="Open Sans Light" panose="020B0306030504020204" pitchFamily="34" charset="0"/>
              <a:cs typeface="Open Sans Light" panose="020B0306030504020204" pitchFamily="34" charset="0"/>
            </a:endParaRPr>
          </a:p>
          <a:p>
            <a:r>
              <a:rPr lang="en-GB" sz="1800" b="0" dirty="0">
                <a:latin typeface="+mn-lt"/>
                <a:ea typeface="Open Sans Light" panose="020B0306030504020204" pitchFamily="34" charset="0"/>
                <a:cs typeface="Open Sans Light" panose="020B0306030504020204" pitchFamily="34" charset="0"/>
              </a:rPr>
              <a:t>We have subsequently updated the Tracker questionnaire to reflect our more detailed understanding of public attitudes towards the IOPC and the police complaints system.</a:t>
            </a:r>
          </a:p>
          <a:p>
            <a:endParaRPr lang="en-GB" sz="1800" b="0" dirty="0">
              <a:latin typeface="+mn-lt"/>
              <a:ea typeface="Open Sans Light" panose="020B0306030504020204" pitchFamily="34" charset="0"/>
              <a:cs typeface="Open Sans Light" panose="020B0306030504020204" pitchFamily="34" charset="0"/>
            </a:endParaRPr>
          </a:p>
          <a:p>
            <a:r>
              <a:rPr lang="en-GB" sz="1800" b="0" dirty="0">
                <a:latin typeface="+mn-lt"/>
                <a:ea typeface="Open Sans Light" panose="020B0306030504020204" pitchFamily="34" charset="0"/>
                <a:cs typeface="Open Sans Light" panose="020B0306030504020204" pitchFamily="34" charset="0"/>
              </a:rPr>
              <a:t>This wave of the Public Perceptions Tracker is also the second to be conducted after the Covid-19 outbreak and subsequent UK lockdowns as well as the world-wide Black Lives Matter protests that took place in June 2020. </a:t>
            </a:r>
          </a:p>
          <a:p>
            <a:endParaRPr lang="en-GB" sz="1800" b="0" dirty="0">
              <a:latin typeface="+mn-lt"/>
              <a:ea typeface="Open Sans Light" panose="020B0306030504020204" pitchFamily="34" charset="0"/>
              <a:cs typeface="Open Sans Light" panose="020B0306030504020204" pitchFamily="34" charset="0"/>
            </a:endParaRPr>
          </a:p>
          <a:p>
            <a:r>
              <a:rPr lang="en-GB" sz="1800" b="0" dirty="0">
                <a:latin typeface="+mn-lt"/>
                <a:ea typeface="Open Sans Light" panose="020B0306030504020204" pitchFamily="34" charset="0"/>
                <a:cs typeface="Open Sans Light" panose="020B0306030504020204" pitchFamily="34" charset="0"/>
              </a:rPr>
              <a:t>This wave is also the first to feature specific questions on stop and search. </a:t>
            </a:r>
          </a:p>
          <a:p>
            <a:pPr lvl="1"/>
            <a:endParaRPr lang="en-GB" sz="1800" b="0" dirty="0"/>
          </a:p>
        </p:txBody>
      </p:sp>
      <p:pic>
        <p:nvPicPr>
          <p:cNvPr id="6" name="Picture 2" descr="Image result for iopc logo">
            <a:extLst>
              <a:ext uri="{FF2B5EF4-FFF2-40B4-BE49-F238E27FC236}">
                <a16:creationId xmlns:a16="http://schemas.microsoft.com/office/drawing/2014/main" id="{C43A1E61-24C1-489B-B387-243F68DBFE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31332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6E91-5FD3-446F-97EF-097818A9E97C}"/>
              </a:ext>
            </a:extLst>
          </p:cNvPr>
          <p:cNvSpPr>
            <a:spLocks noGrp="1"/>
          </p:cNvSpPr>
          <p:nvPr>
            <p:ph type="title"/>
          </p:nvPr>
        </p:nvSpPr>
        <p:spPr/>
        <p:txBody>
          <a:bodyPr/>
          <a:lstStyle/>
          <a:p>
            <a:r>
              <a:rPr lang="en-GB" sz="3200" dirty="0"/>
              <a:t>Stop and search findings</a:t>
            </a:r>
          </a:p>
        </p:txBody>
      </p:sp>
    </p:spTree>
    <p:extLst>
      <p:ext uri="{BB962C8B-B14F-4D97-AF65-F5344CB8AC3E}">
        <p14:creationId xmlns:p14="http://schemas.microsoft.com/office/powerpoint/2010/main" val="333445951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AEBBD9-FC4E-4152-ADC9-3D759908FD3B}"/>
              </a:ext>
            </a:extLst>
          </p:cNvPr>
          <p:cNvSpPr>
            <a:spLocks noGrp="1"/>
          </p:cNvSpPr>
          <p:nvPr>
            <p:ph sz="half" idx="1"/>
          </p:nvPr>
        </p:nvSpPr>
        <p:spPr>
          <a:xfrm>
            <a:off x="903892" y="1514475"/>
            <a:ext cx="10602446" cy="4522787"/>
          </a:xfrm>
        </p:spPr>
        <p:txBody>
          <a:bodyPr/>
          <a:lstStyle/>
          <a:p>
            <a:pPr marL="0" lvl="3" indent="0">
              <a:buClr>
                <a:schemeClr val="accent1"/>
              </a:buClr>
              <a:buSzPct val="140000"/>
              <a:buNone/>
              <a:tabLst>
                <a:tab pos="457200" algn="l"/>
              </a:tabLst>
            </a:pPr>
            <a:r>
              <a:rPr lang="en-GB" sz="1600" b="1" dirty="0">
                <a:solidFill>
                  <a:schemeClr val="tx2"/>
                </a:solidFill>
                <a:effectLst/>
                <a:latin typeface="Arial (Body)"/>
                <a:ea typeface="Calibri" panose="020F0502020204030204" pitchFamily="34" charset="0"/>
                <a:cs typeface="Times New Roman" panose="02020603050405020304" pitchFamily="18" charset="0"/>
              </a:rPr>
              <a:t>Stop and search is a divisive issue</a:t>
            </a:r>
            <a:r>
              <a:rPr lang="en-GB" sz="1600" b="1" dirty="0">
                <a:solidFill>
                  <a:schemeClr val="tx2"/>
                </a:solidFill>
                <a:latin typeface="Arial (Body)"/>
                <a:ea typeface="Calibri" panose="020F0502020204030204" pitchFamily="34" charset="0"/>
                <a:cs typeface="Times New Roman" panose="02020603050405020304" pitchFamily="18" charset="0"/>
              </a:rPr>
              <a:t> on which different</a:t>
            </a:r>
            <a:r>
              <a:rPr lang="en-GB" sz="1600" b="1" dirty="0">
                <a:solidFill>
                  <a:schemeClr val="tx2"/>
                </a:solidFill>
                <a:effectLst/>
                <a:latin typeface="Arial (Body)"/>
                <a:ea typeface="Calibri" panose="020F0502020204030204" pitchFamily="34" charset="0"/>
                <a:cs typeface="Times New Roman" panose="02020603050405020304" pitchFamily="18" charset="0"/>
              </a:rPr>
              <a:t> age and ethnic groups have vastly different views. </a:t>
            </a:r>
            <a:br>
              <a:rPr lang="en-GB" sz="1600" b="1" dirty="0">
                <a:solidFill>
                  <a:schemeClr val="tx2"/>
                </a:solidFill>
                <a:effectLst/>
                <a:latin typeface="Arial (Body)"/>
                <a:ea typeface="Calibri" panose="020F0502020204030204" pitchFamily="34" charset="0"/>
                <a:cs typeface="Times New Roman" panose="02020603050405020304" pitchFamily="18" charset="0"/>
              </a:rPr>
            </a:br>
            <a:r>
              <a:rPr lang="en-GB" sz="1600" dirty="0">
                <a:solidFill>
                  <a:schemeClr val="tx2"/>
                </a:solidFill>
                <a:effectLst/>
                <a:latin typeface="Arial (Body)"/>
                <a:ea typeface="Calibri" panose="020F0502020204030204" pitchFamily="34" charset="0"/>
                <a:cs typeface="Times New Roman" panose="02020603050405020304" pitchFamily="18" charset="0"/>
              </a:rPr>
              <a:t>Those aged 55+ and those who are white tend to agree to a larger extent that stop and search is necessary and the police currently is using it in the right way. On the other hand, BAME respondents and those aged 18-24 are much more likely to see stop and search as unnecessary and something that the police should stop using in their work.</a:t>
            </a:r>
            <a:br>
              <a:rPr lang="en-GB" sz="1600" dirty="0">
                <a:solidFill>
                  <a:schemeClr val="tx2"/>
                </a:solidFill>
                <a:effectLst/>
                <a:latin typeface="Arial (Body)"/>
                <a:ea typeface="Calibri" panose="020F0502020204030204" pitchFamily="34" charset="0"/>
                <a:cs typeface="Times New Roman" panose="02020603050405020304" pitchFamily="18" charset="0"/>
              </a:rPr>
            </a:br>
            <a:endParaRPr lang="en-GB" sz="1600" dirty="0">
              <a:solidFill>
                <a:schemeClr val="tx2"/>
              </a:solidFill>
              <a:effectLst/>
              <a:latin typeface="Arial (Body)"/>
              <a:ea typeface="Calibri" panose="020F0502020204030204" pitchFamily="34" charset="0"/>
              <a:cs typeface="Times New Roman" panose="02020603050405020304" pitchFamily="18" charset="0"/>
            </a:endParaRPr>
          </a:p>
          <a:p>
            <a:pPr marL="0" lvl="3" indent="0">
              <a:spcAft>
                <a:spcPts val="0"/>
              </a:spcAft>
              <a:buClr>
                <a:schemeClr val="accent1"/>
              </a:buClr>
              <a:buSzPct val="140000"/>
              <a:buNone/>
              <a:tabLst>
                <a:tab pos="457200" algn="l"/>
              </a:tabLst>
            </a:pPr>
            <a:r>
              <a:rPr lang="en-GB" sz="1600" b="1" dirty="0">
                <a:solidFill>
                  <a:schemeClr val="tx2"/>
                </a:solidFill>
                <a:latin typeface="Arial (Body)"/>
                <a:cs typeface="Times New Roman" panose="02020603050405020304" pitchFamily="18" charset="0"/>
              </a:rPr>
              <a:t>Concern around discrimination is the key reason for scepticism towards stop and search. </a:t>
            </a:r>
          </a:p>
          <a:p>
            <a:pPr marL="0" lvl="3" indent="0">
              <a:buClr>
                <a:schemeClr val="accent1"/>
              </a:buClr>
              <a:buSzPct val="140000"/>
              <a:buNone/>
              <a:tabLst>
                <a:tab pos="457200" algn="l"/>
              </a:tabLst>
            </a:pPr>
            <a:r>
              <a:rPr lang="en-GB" sz="1600" dirty="0">
                <a:solidFill>
                  <a:schemeClr val="tx2"/>
                </a:solidFill>
                <a:latin typeface="Arial (Body)"/>
                <a:cs typeface="Times New Roman" panose="02020603050405020304" pitchFamily="18" charset="0"/>
              </a:rPr>
              <a:t>Of the respondents who say stop and search is not applied as it should, 63% say they do not believe the police apply it in the same way to all groups. Close to half (47%) of the same category of people say they believe the police apply stop and search when there are not reasonable grounds to do so.</a:t>
            </a:r>
            <a:br>
              <a:rPr lang="en-GB" sz="1600" dirty="0">
                <a:solidFill>
                  <a:schemeClr val="tx2"/>
                </a:solidFill>
                <a:effectLst/>
                <a:latin typeface="Arial (Body)"/>
                <a:ea typeface="Calibri" panose="020F0502020204030204" pitchFamily="34" charset="0"/>
                <a:cs typeface="Times New Roman" panose="02020603050405020304" pitchFamily="18" charset="0"/>
              </a:rPr>
            </a:br>
            <a:endParaRPr lang="en-GB" sz="1600" dirty="0">
              <a:solidFill>
                <a:schemeClr val="tx2"/>
              </a:solidFill>
              <a:effectLst/>
              <a:latin typeface="Arial (Body)"/>
              <a:ea typeface="Calibri" panose="020F0502020204030204" pitchFamily="34" charset="0"/>
              <a:cs typeface="Times New Roman" panose="02020603050405020304" pitchFamily="18" charset="0"/>
            </a:endParaRPr>
          </a:p>
          <a:p>
            <a:pPr marL="0" lvl="3" indent="0">
              <a:buClr>
                <a:schemeClr val="accent1"/>
              </a:buClr>
              <a:buSzPct val="140000"/>
              <a:buNone/>
              <a:tabLst>
                <a:tab pos="457200" algn="l"/>
              </a:tabLst>
            </a:pPr>
            <a:r>
              <a:rPr lang="en-GB" sz="1600" b="1" dirty="0">
                <a:solidFill>
                  <a:schemeClr val="tx2"/>
                </a:solidFill>
                <a:latin typeface="Arial (Body)"/>
                <a:ea typeface="Calibri" panose="020F0502020204030204" pitchFamily="34" charset="0"/>
                <a:cs typeface="Times New Roman" panose="02020603050405020304" pitchFamily="18" charset="0"/>
              </a:rPr>
              <a:t>However, more generally, there is a high and consistent confidence in the UK police’s proportionality in dealing with members of the public. </a:t>
            </a:r>
            <a:br>
              <a:rPr lang="en-GB" sz="1600" b="1" dirty="0">
                <a:solidFill>
                  <a:schemeClr val="tx2"/>
                </a:solidFill>
                <a:latin typeface="Arial (Body)"/>
                <a:ea typeface="Calibri" panose="020F0502020204030204" pitchFamily="34" charset="0"/>
                <a:cs typeface="Times New Roman" panose="02020603050405020304" pitchFamily="18" charset="0"/>
              </a:rPr>
            </a:br>
            <a:r>
              <a:rPr lang="en-US" sz="1600" dirty="0">
                <a:solidFill>
                  <a:schemeClr val="tx2"/>
                </a:solidFill>
                <a:effectLst/>
                <a:latin typeface="Arial (Body)"/>
                <a:ea typeface="Calibri" panose="020F0502020204030204" pitchFamily="34" charset="0"/>
                <a:cs typeface="Times New Roman" panose="02020603050405020304" pitchFamily="18" charset="0"/>
              </a:rPr>
              <a:t>The majority (72%) think that the UK police respond in a fair and proportionate way when dealing with incidents that involve members of the public, only slightly less than last wave, when the number was 75%. </a:t>
            </a:r>
            <a:endParaRPr lang="en-GB" sz="1600" dirty="0">
              <a:solidFill>
                <a:schemeClr val="tx2"/>
              </a:solidFill>
              <a:effectLst/>
              <a:latin typeface="Arial (Body)"/>
              <a:ea typeface="Calibri" panose="020F0502020204030204" pitchFamily="34" charset="0"/>
              <a:cs typeface="Times New Roman" panose="02020603050405020304" pitchFamily="18" charset="0"/>
            </a:endParaRPr>
          </a:p>
          <a:p>
            <a:pPr marL="0" lvl="3" indent="0">
              <a:buClr>
                <a:schemeClr val="accent1"/>
              </a:buClr>
              <a:buSzPct val="140000"/>
              <a:buNone/>
              <a:tabLst>
                <a:tab pos="457200" algn="l"/>
              </a:tabLst>
            </a:pPr>
            <a:br>
              <a:rPr lang="en-GB" sz="1800" dirty="0">
                <a:solidFill>
                  <a:schemeClr val="tx2"/>
                </a:solidFill>
                <a:effectLst/>
                <a:latin typeface="Arial (Body)"/>
                <a:ea typeface="Calibri" panose="020F0502020204030204" pitchFamily="34" charset="0"/>
                <a:cs typeface="Times New Roman" panose="02020603050405020304" pitchFamily="18" charset="0"/>
              </a:rPr>
            </a:br>
            <a:endParaRPr lang="en-GB" sz="1800" dirty="0">
              <a:solidFill>
                <a:schemeClr val="tx2"/>
              </a:solidFill>
              <a:effectLst/>
              <a:latin typeface="Arial (Body)"/>
              <a:ea typeface="Calibri" panose="020F0502020204030204" pitchFamily="34" charset="0"/>
              <a:cs typeface="Times New Roman" panose="02020603050405020304" pitchFamily="18" charset="0"/>
            </a:endParaRPr>
          </a:p>
          <a:p>
            <a:pPr lvl="0">
              <a:lnSpc>
                <a:spcPct val="120000"/>
              </a:lnSpc>
              <a:spcAft>
                <a:spcPts val="600"/>
              </a:spcAft>
              <a:buClr>
                <a:srgbClr val="E30084"/>
              </a:buClr>
              <a:buSzPct val="100000"/>
            </a:pPr>
            <a:endParaRPr lang="en-GB" sz="1800" dirty="0">
              <a:solidFill>
                <a:schemeClr val="tx2"/>
              </a:solidFill>
              <a:effectLst/>
              <a:latin typeface="Arial (Body)"/>
              <a:ea typeface="Calibri" panose="020F0502020204030204" pitchFamily="34" charset="0"/>
              <a:cs typeface="Times New Roman" panose="02020603050405020304" pitchFamily="18" charset="0"/>
            </a:endParaRPr>
          </a:p>
          <a:p>
            <a:pPr>
              <a:lnSpc>
                <a:spcPct val="120000"/>
              </a:lnSpc>
              <a:spcAft>
                <a:spcPts val="600"/>
              </a:spcAft>
              <a:buClr>
                <a:srgbClr val="E30084"/>
              </a:buClr>
              <a:buSzPct val="100000"/>
            </a:pPr>
            <a:endParaRPr lang="en-GB" sz="1800" b="1" strike="sngStrike" dirty="0">
              <a:solidFill>
                <a:schemeClr val="tx2"/>
              </a:solidFill>
              <a:latin typeface="Arial (Body)"/>
            </a:endParaRPr>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6</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p:txBody>
          <a:bodyPr/>
          <a:lstStyle/>
          <a:p>
            <a:r>
              <a:rPr lang="en-US" dirty="0"/>
              <a:t>Executive summary: stop and search </a:t>
            </a:r>
            <a:endParaRPr lang="en-GB" dirty="0"/>
          </a:p>
        </p:txBody>
      </p:sp>
      <p:sp>
        <p:nvSpPr>
          <p:cNvPr id="8" name="Rectangle 7">
            <a:extLst>
              <a:ext uri="{FF2B5EF4-FFF2-40B4-BE49-F238E27FC236}">
                <a16:creationId xmlns:a16="http://schemas.microsoft.com/office/drawing/2014/main" id="{90E94AAF-9558-479D-93E4-ED7E7CB1C793}"/>
              </a:ext>
            </a:extLst>
          </p:cNvPr>
          <p:cNvSpPr/>
          <p:nvPr/>
        </p:nvSpPr>
        <p:spPr>
          <a:xfrm>
            <a:off x="10972625" y="369095"/>
            <a:ext cx="787575" cy="7875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GB" sz="1200" dirty="0">
              <a:solidFill>
                <a:schemeClr val="bg1"/>
              </a:solidFill>
            </a:endParaRPr>
          </a:p>
        </p:txBody>
      </p:sp>
      <p:pic>
        <p:nvPicPr>
          <p:cNvPr id="7" name="Graphic 6">
            <a:extLst>
              <a:ext uri="{FF2B5EF4-FFF2-40B4-BE49-F238E27FC236}">
                <a16:creationId xmlns:a16="http://schemas.microsoft.com/office/drawing/2014/main" id="{A688FD11-62CB-45A1-B7C1-A33E8C34ACC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047812" y="452219"/>
            <a:ext cx="637200" cy="637200"/>
          </a:xfrm>
          <a:prstGeom prst="rect">
            <a:avLst/>
          </a:prstGeom>
        </p:spPr>
      </p:pic>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pic>
        <p:nvPicPr>
          <p:cNvPr id="11" name="Picture 2" descr="Image result for iopc logo">
            <a:extLst>
              <a:ext uri="{FF2B5EF4-FFF2-40B4-BE49-F238E27FC236}">
                <a16:creationId xmlns:a16="http://schemas.microsoft.com/office/drawing/2014/main" id="{8DFF07AC-58CB-4926-81DB-1B74983481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9429D1CE-E7B7-4E25-AA9D-0AD32E09E1AA}"/>
              </a:ext>
            </a:extLst>
          </p:cNvPr>
          <p:cNvSpPr/>
          <p:nvPr/>
        </p:nvSpPr>
        <p:spPr>
          <a:xfrm>
            <a:off x="431800" y="1514475"/>
            <a:ext cx="283096" cy="5820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GB" sz="1200" dirty="0">
              <a:solidFill>
                <a:schemeClr val="bg1"/>
              </a:solidFill>
            </a:endParaRPr>
          </a:p>
        </p:txBody>
      </p:sp>
      <p:sp>
        <p:nvSpPr>
          <p:cNvPr id="16" name="Rectangle 15">
            <a:extLst>
              <a:ext uri="{FF2B5EF4-FFF2-40B4-BE49-F238E27FC236}">
                <a16:creationId xmlns:a16="http://schemas.microsoft.com/office/drawing/2014/main" id="{53948640-C4E1-47F8-BAB1-72669FD8CB76}"/>
              </a:ext>
            </a:extLst>
          </p:cNvPr>
          <p:cNvSpPr/>
          <p:nvPr/>
        </p:nvSpPr>
        <p:spPr>
          <a:xfrm>
            <a:off x="431800" y="3044908"/>
            <a:ext cx="283096" cy="5820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GB" sz="1200" dirty="0">
              <a:solidFill>
                <a:schemeClr val="bg1"/>
              </a:solidFill>
            </a:endParaRPr>
          </a:p>
        </p:txBody>
      </p:sp>
      <p:sp>
        <p:nvSpPr>
          <p:cNvPr id="17" name="Rectangle 16">
            <a:extLst>
              <a:ext uri="{FF2B5EF4-FFF2-40B4-BE49-F238E27FC236}">
                <a16:creationId xmlns:a16="http://schemas.microsoft.com/office/drawing/2014/main" id="{C686E972-7EE6-42B0-8FED-91B40D2FC018}"/>
              </a:ext>
            </a:extLst>
          </p:cNvPr>
          <p:cNvSpPr/>
          <p:nvPr/>
        </p:nvSpPr>
        <p:spPr>
          <a:xfrm>
            <a:off x="431800" y="4588633"/>
            <a:ext cx="283096" cy="5820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2000"/>
              </a:lnSpc>
            </a:pPr>
            <a:endParaRPr lang="en-GB" sz="1200" dirty="0">
              <a:solidFill>
                <a:schemeClr val="bg1"/>
              </a:solidFill>
            </a:endParaRPr>
          </a:p>
        </p:txBody>
      </p:sp>
    </p:spTree>
    <p:extLst>
      <p:ext uri="{BB962C8B-B14F-4D97-AF65-F5344CB8AC3E}">
        <p14:creationId xmlns:p14="http://schemas.microsoft.com/office/powerpoint/2010/main" val="232946280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B6F25B42-39B5-45F6-91F9-CBB31C5BC954}"/>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7</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a:xfrm>
            <a:off x="431799" y="523830"/>
            <a:ext cx="11365397" cy="493933"/>
          </a:xfrm>
        </p:spPr>
        <p:txBody>
          <a:bodyPr/>
          <a:lstStyle/>
          <a:p>
            <a:r>
              <a:rPr lang="en-GB" dirty="0"/>
              <a:t>Most people continue to believe the UK police respond in a fair and proportionate way when dealing with the public</a:t>
            </a:r>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523220"/>
          </a:xfrm>
          <a:prstGeom prst="rect">
            <a:avLst/>
          </a:prstGeom>
        </p:spPr>
        <p:txBody>
          <a:bodyPr wrap="square">
            <a:spAutoFit/>
          </a:bodyPr>
          <a:lstStyle/>
          <a:p>
            <a:r>
              <a:rPr lang="en-GB" sz="1400" dirty="0">
                <a:solidFill>
                  <a:schemeClr val="tx2"/>
                </a:solidFill>
                <a:latin typeface="+mn-lt"/>
              </a:rPr>
              <a:t>Q. To what extent, if at all, do you think that the police in the United Kingdom respond in a fair and proportionate way when dealing with incidents involving members of the public?</a:t>
            </a:r>
          </a:p>
        </p:txBody>
      </p:sp>
      <p:sp>
        <p:nvSpPr>
          <p:cNvPr id="15" name="Text Placeholder 1">
            <a:extLst>
              <a:ext uri="{FF2B5EF4-FFF2-40B4-BE49-F238E27FC236}">
                <a16:creationId xmlns:a16="http://schemas.microsoft.com/office/drawing/2014/main" id="{7B105FF9-422B-43CE-900E-17E76CDE1791}"/>
              </a:ext>
            </a:extLst>
          </p:cNvPr>
          <p:cNvSpPr txBox="1">
            <a:spLocks/>
          </p:cNvSpPr>
          <p:nvPr/>
        </p:nvSpPr>
        <p:spPr>
          <a:xfrm>
            <a:off x="1505401" y="6322542"/>
            <a:ext cx="8438785"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Wave 4.2 (n=1833), All, Wave 4.1 (n=1817)</a:t>
            </a:r>
          </a:p>
        </p:txBody>
      </p:sp>
      <p:graphicFrame>
        <p:nvGraphicFramePr>
          <p:cNvPr id="20" name="Chart 19">
            <a:extLst>
              <a:ext uri="{FF2B5EF4-FFF2-40B4-BE49-F238E27FC236}">
                <a16:creationId xmlns:a16="http://schemas.microsoft.com/office/drawing/2014/main" id="{9FD8AAA5-A092-47D1-8FE1-1967A8C04C73}"/>
              </a:ext>
            </a:extLst>
          </p:cNvPr>
          <p:cNvGraphicFramePr/>
          <p:nvPr>
            <p:extLst>
              <p:ext uri="{D42A27DB-BD31-4B8C-83A1-F6EECF244321}">
                <p14:modId xmlns:p14="http://schemas.microsoft.com/office/powerpoint/2010/main" val="257658446"/>
              </p:ext>
            </p:extLst>
          </p:nvPr>
        </p:nvGraphicFramePr>
        <p:xfrm>
          <a:off x="4570394" y="1727654"/>
          <a:ext cx="6604000" cy="44026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Chart 20">
            <a:extLst>
              <a:ext uri="{FF2B5EF4-FFF2-40B4-BE49-F238E27FC236}">
                <a16:creationId xmlns:a16="http://schemas.microsoft.com/office/drawing/2014/main" id="{66DC0740-1176-44CD-8D20-CC844968A452}"/>
              </a:ext>
            </a:extLst>
          </p:cNvPr>
          <p:cNvGraphicFramePr/>
          <p:nvPr>
            <p:extLst>
              <p:ext uri="{D42A27DB-BD31-4B8C-83A1-F6EECF244321}">
                <p14:modId xmlns:p14="http://schemas.microsoft.com/office/powerpoint/2010/main" val="879233679"/>
              </p:ext>
            </p:extLst>
          </p:nvPr>
        </p:nvGraphicFramePr>
        <p:xfrm>
          <a:off x="-191547" y="1708666"/>
          <a:ext cx="6604000" cy="4402667"/>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21">
            <a:extLst>
              <a:ext uri="{FF2B5EF4-FFF2-40B4-BE49-F238E27FC236}">
                <a16:creationId xmlns:a16="http://schemas.microsoft.com/office/drawing/2014/main" id="{DD69EBB4-1202-4480-8A89-9207312D757E}"/>
              </a:ext>
            </a:extLst>
          </p:cNvPr>
          <p:cNvSpPr txBox="1"/>
          <p:nvPr/>
        </p:nvSpPr>
        <p:spPr>
          <a:xfrm>
            <a:off x="2534171" y="3725281"/>
            <a:ext cx="1152564" cy="830997"/>
          </a:xfrm>
          <a:prstGeom prst="rect">
            <a:avLst/>
          </a:prstGeom>
          <a:ln>
            <a:noFill/>
          </a:ln>
        </p:spPr>
        <p:txBody>
          <a:bodyPr vert="horz" wrap="square" lIns="91440" tIns="45720" rIns="91440" bIns="45720" rtlCol="0" anchor="b">
            <a:spAutoFit/>
          </a:bodyPr>
          <a:lstStyle/>
          <a:p>
            <a:pPr algn="ctr"/>
            <a:r>
              <a:rPr lang="en-GB" sz="1600" b="1" dirty="0">
                <a:solidFill>
                  <a:schemeClr val="tx2"/>
                </a:solidFill>
                <a:latin typeface="+mj-lt"/>
              </a:rPr>
              <a:t>Wave 4.1  </a:t>
            </a:r>
          </a:p>
          <a:p>
            <a:pPr algn="ctr"/>
            <a:r>
              <a:rPr lang="en-GB" sz="1600" b="1" dirty="0">
                <a:solidFill>
                  <a:schemeClr val="tx2"/>
                </a:solidFill>
                <a:latin typeface="+mj-lt"/>
              </a:rPr>
              <a:t>July 2020</a:t>
            </a:r>
          </a:p>
        </p:txBody>
      </p:sp>
      <p:sp>
        <p:nvSpPr>
          <p:cNvPr id="23" name="TextBox 22">
            <a:extLst>
              <a:ext uri="{FF2B5EF4-FFF2-40B4-BE49-F238E27FC236}">
                <a16:creationId xmlns:a16="http://schemas.microsoft.com/office/drawing/2014/main" id="{4D1D172A-E42D-486B-958D-C7DD23569F0B}"/>
              </a:ext>
            </a:extLst>
          </p:cNvPr>
          <p:cNvSpPr txBox="1"/>
          <p:nvPr/>
        </p:nvSpPr>
        <p:spPr>
          <a:xfrm>
            <a:off x="7282297" y="3725281"/>
            <a:ext cx="1300947" cy="830997"/>
          </a:xfrm>
          <a:prstGeom prst="rect">
            <a:avLst/>
          </a:prstGeom>
          <a:ln>
            <a:noFill/>
          </a:ln>
        </p:spPr>
        <p:txBody>
          <a:bodyPr vert="horz" wrap="square" lIns="91440" tIns="45720" rIns="91440" bIns="45720" rtlCol="0" anchor="b">
            <a:spAutoFit/>
          </a:bodyPr>
          <a:lstStyle/>
          <a:p>
            <a:pPr algn="ctr"/>
            <a:r>
              <a:rPr lang="en-GB" sz="1600" b="1" dirty="0">
                <a:solidFill>
                  <a:schemeClr val="tx2"/>
                </a:solidFill>
                <a:latin typeface="+mj-lt"/>
              </a:rPr>
              <a:t>Wave 4.2 </a:t>
            </a:r>
            <a:br>
              <a:rPr lang="en-GB" sz="1600" b="1" dirty="0">
                <a:solidFill>
                  <a:schemeClr val="tx2"/>
                </a:solidFill>
                <a:latin typeface="+mj-lt"/>
              </a:rPr>
            </a:br>
            <a:r>
              <a:rPr lang="en-GB" sz="1600" b="1" dirty="0">
                <a:solidFill>
                  <a:schemeClr val="tx2"/>
                </a:solidFill>
                <a:latin typeface="+mj-lt"/>
              </a:rPr>
              <a:t>November 2020</a:t>
            </a:r>
          </a:p>
        </p:txBody>
      </p:sp>
      <p:sp>
        <p:nvSpPr>
          <p:cNvPr id="26" name="TextBox 25">
            <a:extLst>
              <a:ext uri="{FF2B5EF4-FFF2-40B4-BE49-F238E27FC236}">
                <a16:creationId xmlns:a16="http://schemas.microsoft.com/office/drawing/2014/main" id="{35744532-5E04-4F69-A399-05AF933A2A1C}"/>
              </a:ext>
            </a:extLst>
          </p:cNvPr>
          <p:cNvSpPr txBox="1"/>
          <p:nvPr/>
        </p:nvSpPr>
        <p:spPr>
          <a:xfrm>
            <a:off x="9778117" y="2485624"/>
            <a:ext cx="1853010" cy="1384995"/>
          </a:xfrm>
          <a:prstGeom prst="rect">
            <a:avLst/>
          </a:prstGeom>
          <a:ln>
            <a:noFill/>
          </a:ln>
        </p:spPr>
        <p:txBody>
          <a:bodyPr vert="horz" wrap="square" lIns="91440" tIns="45720" rIns="91440" bIns="45720" rtlCol="0" anchor="b">
            <a:spAutoFit/>
          </a:bodyPr>
          <a:lstStyle/>
          <a:p>
            <a:r>
              <a:rPr lang="en-GB" sz="1400" dirty="0">
                <a:solidFill>
                  <a:schemeClr val="accent2">
                    <a:lumMod val="50000"/>
                  </a:schemeClr>
                </a:solidFill>
              </a:rPr>
              <a:t>This feeling is ‘soft’, however – only 18% think the police is ‘very’ fair and proportionate (a dip of 5% since July)</a:t>
            </a:r>
            <a:endParaRPr lang="en-US" sz="1400" dirty="0">
              <a:solidFill>
                <a:schemeClr val="accent2">
                  <a:lumMod val="50000"/>
                </a:schemeClr>
              </a:solidFill>
            </a:endParaRPr>
          </a:p>
        </p:txBody>
      </p:sp>
      <p:cxnSp>
        <p:nvCxnSpPr>
          <p:cNvPr id="27" name="Straight Connector 26">
            <a:extLst>
              <a:ext uri="{FF2B5EF4-FFF2-40B4-BE49-F238E27FC236}">
                <a16:creationId xmlns:a16="http://schemas.microsoft.com/office/drawing/2014/main" id="{B22FEB90-4731-48AB-97A3-8EAFC9B4E1CA}"/>
              </a:ext>
            </a:extLst>
          </p:cNvPr>
          <p:cNvCxnSpPr>
            <a:cxnSpLocks/>
          </p:cNvCxnSpPr>
          <p:nvPr/>
        </p:nvCxnSpPr>
        <p:spPr>
          <a:xfrm>
            <a:off x="9720448" y="2570412"/>
            <a:ext cx="0" cy="1358575"/>
          </a:xfrm>
          <a:prstGeom prst="line">
            <a:avLst/>
          </a:prstGeom>
          <a:ln w="44450">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17" name="Picture 2" descr="Image result for iopc logo">
            <a:extLst>
              <a:ext uri="{FF2B5EF4-FFF2-40B4-BE49-F238E27FC236}">
                <a16:creationId xmlns:a16="http://schemas.microsoft.com/office/drawing/2014/main" id="{A24C8961-0094-4C47-989D-E7D9186031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448538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B6F25B42-39B5-45F6-91F9-CBB31C5BC954}"/>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8</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a:xfrm>
            <a:off x="413301" y="744305"/>
            <a:ext cx="11365397" cy="493933"/>
          </a:xfrm>
        </p:spPr>
        <p:txBody>
          <a:bodyPr/>
          <a:lstStyle/>
          <a:p>
            <a:r>
              <a:rPr lang="en-GB" dirty="0"/>
              <a:t>Most BAME respondents also continue to believe the UK police respond in a fair and proportionate way, however they are less convinced</a:t>
            </a:r>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523220"/>
          </a:xfrm>
          <a:prstGeom prst="rect">
            <a:avLst/>
          </a:prstGeom>
        </p:spPr>
        <p:txBody>
          <a:bodyPr wrap="square">
            <a:spAutoFit/>
          </a:bodyPr>
          <a:lstStyle/>
          <a:p>
            <a:r>
              <a:rPr lang="en-GB" sz="1400" dirty="0">
                <a:solidFill>
                  <a:schemeClr val="tx2"/>
                </a:solidFill>
                <a:latin typeface="+mn-lt"/>
              </a:rPr>
              <a:t>Q. To what extent, if at all, do you think that the police in the United Kingdom respond in a fair and proportionate way when dealing with incidents involving members of the public?</a:t>
            </a:r>
          </a:p>
        </p:txBody>
      </p:sp>
      <p:sp>
        <p:nvSpPr>
          <p:cNvPr id="15" name="Text Placeholder 1">
            <a:extLst>
              <a:ext uri="{FF2B5EF4-FFF2-40B4-BE49-F238E27FC236}">
                <a16:creationId xmlns:a16="http://schemas.microsoft.com/office/drawing/2014/main" id="{7B105FF9-422B-43CE-900E-17E76CDE1791}"/>
              </a:ext>
            </a:extLst>
          </p:cNvPr>
          <p:cNvSpPr txBox="1">
            <a:spLocks/>
          </p:cNvSpPr>
          <p:nvPr/>
        </p:nvSpPr>
        <p:spPr>
          <a:xfrm>
            <a:off x="1505401" y="6322542"/>
            <a:ext cx="8438785"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BAME, Wave 4.2 (n=164), All BAME, Wave 4.1 (n=178)</a:t>
            </a:r>
          </a:p>
        </p:txBody>
      </p:sp>
      <p:graphicFrame>
        <p:nvGraphicFramePr>
          <p:cNvPr id="20" name="Chart 19">
            <a:extLst>
              <a:ext uri="{FF2B5EF4-FFF2-40B4-BE49-F238E27FC236}">
                <a16:creationId xmlns:a16="http://schemas.microsoft.com/office/drawing/2014/main" id="{9FD8AAA5-A092-47D1-8FE1-1967A8C04C73}"/>
              </a:ext>
            </a:extLst>
          </p:cNvPr>
          <p:cNvGraphicFramePr/>
          <p:nvPr>
            <p:extLst>
              <p:ext uri="{D42A27DB-BD31-4B8C-83A1-F6EECF244321}">
                <p14:modId xmlns:p14="http://schemas.microsoft.com/office/powerpoint/2010/main" val="2401284484"/>
              </p:ext>
            </p:extLst>
          </p:nvPr>
        </p:nvGraphicFramePr>
        <p:xfrm>
          <a:off x="4570394" y="1727654"/>
          <a:ext cx="6604000" cy="44026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Chart 20">
            <a:extLst>
              <a:ext uri="{FF2B5EF4-FFF2-40B4-BE49-F238E27FC236}">
                <a16:creationId xmlns:a16="http://schemas.microsoft.com/office/drawing/2014/main" id="{66DC0740-1176-44CD-8D20-CC844968A452}"/>
              </a:ext>
            </a:extLst>
          </p:cNvPr>
          <p:cNvGraphicFramePr/>
          <p:nvPr>
            <p:extLst>
              <p:ext uri="{D42A27DB-BD31-4B8C-83A1-F6EECF244321}">
                <p14:modId xmlns:p14="http://schemas.microsoft.com/office/powerpoint/2010/main" val="2882256129"/>
              </p:ext>
            </p:extLst>
          </p:nvPr>
        </p:nvGraphicFramePr>
        <p:xfrm>
          <a:off x="-191547" y="1708666"/>
          <a:ext cx="6604000" cy="4402667"/>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21">
            <a:extLst>
              <a:ext uri="{FF2B5EF4-FFF2-40B4-BE49-F238E27FC236}">
                <a16:creationId xmlns:a16="http://schemas.microsoft.com/office/drawing/2014/main" id="{DD69EBB4-1202-4480-8A89-9207312D757E}"/>
              </a:ext>
            </a:extLst>
          </p:cNvPr>
          <p:cNvSpPr txBox="1"/>
          <p:nvPr/>
        </p:nvSpPr>
        <p:spPr>
          <a:xfrm>
            <a:off x="2534171" y="3725281"/>
            <a:ext cx="1152564" cy="830997"/>
          </a:xfrm>
          <a:prstGeom prst="rect">
            <a:avLst/>
          </a:prstGeom>
          <a:ln>
            <a:noFill/>
          </a:ln>
        </p:spPr>
        <p:txBody>
          <a:bodyPr vert="horz" wrap="square" lIns="91440" tIns="45720" rIns="91440" bIns="45720" rtlCol="0" anchor="b">
            <a:spAutoFit/>
          </a:bodyPr>
          <a:lstStyle/>
          <a:p>
            <a:pPr algn="ctr"/>
            <a:r>
              <a:rPr lang="en-GB" sz="1600" b="1" dirty="0">
                <a:solidFill>
                  <a:schemeClr val="tx2"/>
                </a:solidFill>
                <a:latin typeface="+mj-lt"/>
              </a:rPr>
              <a:t>Wave 4.1  </a:t>
            </a:r>
          </a:p>
          <a:p>
            <a:pPr algn="ctr"/>
            <a:r>
              <a:rPr lang="en-GB" sz="1600" b="1" dirty="0">
                <a:solidFill>
                  <a:schemeClr val="tx2"/>
                </a:solidFill>
                <a:latin typeface="+mj-lt"/>
              </a:rPr>
              <a:t>July 2020</a:t>
            </a:r>
          </a:p>
        </p:txBody>
      </p:sp>
      <p:sp>
        <p:nvSpPr>
          <p:cNvPr id="23" name="TextBox 22">
            <a:extLst>
              <a:ext uri="{FF2B5EF4-FFF2-40B4-BE49-F238E27FC236}">
                <a16:creationId xmlns:a16="http://schemas.microsoft.com/office/drawing/2014/main" id="{4D1D172A-E42D-486B-958D-C7DD23569F0B}"/>
              </a:ext>
            </a:extLst>
          </p:cNvPr>
          <p:cNvSpPr txBox="1"/>
          <p:nvPr/>
        </p:nvSpPr>
        <p:spPr>
          <a:xfrm>
            <a:off x="7282297" y="3725281"/>
            <a:ext cx="1300947" cy="830997"/>
          </a:xfrm>
          <a:prstGeom prst="rect">
            <a:avLst/>
          </a:prstGeom>
          <a:ln>
            <a:noFill/>
          </a:ln>
        </p:spPr>
        <p:txBody>
          <a:bodyPr vert="horz" wrap="square" lIns="91440" tIns="45720" rIns="91440" bIns="45720" rtlCol="0" anchor="b">
            <a:spAutoFit/>
          </a:bodyPr>
          <a:lstStyle/>
          <a:p>
            <a:pPr algn="ctr"/>
            <a:r>
              <a:rPr lang="en-GB" sz="1600" b="1" dirty="0">
                <a:solidFill>
                  <a:schemeClr val="tx2"/>
                </a:solidFill>
                <a:latin typeface="+mj-lt"/>
              </a:rPr>
              <a:t>Wave 4.2 </a:t>
            </a:r>
            <a:br>
              <a:rPr lang="en-GB" sz="1600" b="1" dirty="0">
                <a:solidFill>
                  <a:schemeClr val="tx2"/>
                </a:solidFill>
                <a:latin typeface="+mj-lt"/>
              </a:rPr>
            </a:br>
            <a:r>
              <a:rPr lang="en-GB" sz="1600" b="1" dirty="0">
                <a:solidFill>
                  <a:schemeClr val="tx2"/>
                </a:solidFill>
                <a:latin typeface="+mj-lt"/>
              </a:rPr>
              <a:t>November 2020</a:t>
            </a:r>
          </a:p>
        </p:txBody>
      </p:sp>
      <p:sp>
        <p:nvSpPr>
          <p:cNvPr id="26" name="TextBox 25">
            <a:extLst>
              <a:ext uri="{FF2B5EF4-FFF2-40B4-BE49-F238E27FC236}">
                <a16:creationId xmlns:a16="http://schemas.microsoft.com/office/drawing/2014/main" id="{35744532-5E04-4F69-A399-05AF933A2A1C}"/>
              </a:ext>
            </a:extLst>
          </p:cNvPr>
          <p:cNvSpPr txBox="1"/>
          <p:nvPr/>
        </p:nvSpPr>
        <p:spPr>
          <a:xfrm>
            <a:off x="9778116" y="2274301"/>
            <a:ext cx="1931529" cy="2031325"/>
          </a:xfrm>
          <a:prstGeom prst="rect">
            <a:avLst/>
          </a:prstGeom>
          <a:ln>
            <a:noFill/>
          </a:ln>
        </p:spPr>
        <p:txBody>
          <a:bodyPr vert="horz" wrap="square" lIns="91440" tIns="45720" rIns="91440" bIns="45720" rtlCol="0" anchor="b">
            <a:spAutoFit/>
          </a:bodyPr>
          <a:lstStyle/>
          <a:p>
            <a:r>
              <a:rPr lang="en-GB" sz="1400" dirty="0">
                <a:solidFill>
                  <a:schemeClr val="accent2">
                    <a:lumMod val="50000"/>
                  </a:schemeClr>
                </a:solidFill>
              </a:rPr>
              <a:t>Close to a quarter (23%) of BAME respondents don’t think the police respond in a fair and proportionate way - this percentage is higher than that of the general public (17%)</a:t>
            </a:r>
            <a:endParaRPr lang="en-US" sz="1400" dirty="0">
              <a:solidFill>
                <a:schemeClr val="accent2">
                  <a:lumMod val="50000"/>
                </a:schemeClr>
              </a:solidFill>
            </a:endParaRPr>
          </a:p>
        </p:txBody>
      </p:sp>
      <p:cxnSp>
        <p:nvCxnSpPr>
          <p:cNvPr id="27" name="Straight Connector 26">
            <a:extLst>
              <a:ext uri="{FF2B5EF4-FFF2-40B4-BE49-F238E27FC236}">
                <a16:creationId xmlns:a16="http://schemas.microsoft.com/office/drawing/2014/main" id="{B22FEB90-4731-48AB-97A3-8EAFC9B4E1CA}"/>
              </a:ext>
            </a:extLst>
          </p:cNvPr>
          <p:cNvCxnSpPr>
            <a:cxnSpLocks/>
          </p:cNvCxnSpPr>
          <p:nvPr/>
        </p:nvCxnSpPr>
        <p:spPr>
          <a:xfrm>
            <a:off x="9720448" y="2352583"/>
            <a:ext cx="0" cy="1953043"/>
          </a:xfrm>
          <a:prstGeom prst="line">
            <a:avLst/>
          </a:prstGeom>
          <a:ln w="44450">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17" name="Picture 2" descr="Image result for iopc logo">
            <a:extLst>
              <a:ext uri="{FF2B5EF4-FFF2-40B4-BE49-F238E27FC236}">
                <a16:creationId xmlns:a16="http://schemas.microsoft.com/office/drawing/2014/main" id="{A24C8961-0094-4C47-989D-E7D9186031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99444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AFD4222F-0856-4DB9-9250-72445E52F8BC}"/>
              </a:ext>
            </a:extLst>
          </p:cNvPr>
          <p:cNvSpPr txBox="1"/>
          <p:nvPr/>
        </p:nvSpPr>
        <p:spPr>
          <a:xfrm>
            <a:off x="1" y="1916648"/>
            <a:ext cx="12192000" cy="4147200"/>
          </a:xfrm>
          <a:prstGeom prst="rect">
            <a:avLst/>
          </a:prstGeom>
          <a:solidFill>
            <a:schemeClr val="bg1">
              <a:lumMod val="95000"/>
            </a:schemeClr>
          </a:solidFill>
          <a:ln>
            <a:noFill/>
          </a:ln>
        </p:spPr>
        <p:txBody>
          <a:bodyPr vert="horz" wrap="square" lIns="91440" tIns="45720" rIns="91440" bIns="45720" rtlCol="0" anchor="b">
            <a:spAutoFit/>
          </a:bodyPr>
          <a:lstStyle/>
          <a:p>
            <a:endParaRPr lang="en-GB" dirty="0"/>
          </a:p>
        </p:txBody>
      </p:sp>
      <p:sp>
        <p:nvSpPr>
          <p:cNvPr id="4" name="Slide Number Placeholder 3">
            <a:extLst>
              <a:ext uri="{FF2B5EF4-FFF2-40B4-BE49-F238E27FC236}">
                <a16:creationId xmlns:a16="http://schemas.microsoft.com/office/drawing/2014/main" id="{F4CAF2DE-E877-45DD-99A7-FA6A809297D3}"/>
              </a:ext>
            </a:extLst>
          </p:cNvPr>
          <p:cNvSpPr>
            <a:spLocks noGrp="1"/>
          </p:cNvSpPr>
          <p:nvPr>
            <p:ph type="sldNum" sz="quarter" idx="12"/>
          </p:nvPr>
        </p:nvSpPr>
        <p:spPr/>
        <p:txBody>
          <a:bodyPr/>
          <a:lstStyle/>
          <a:p>
            <a:fld id="{3BDE516C-3F92-4BBF-8982-23C2FBFA20B2}" type="slidenum">
              <a:rPr lang="en-GB" smtClean="0"/>
              <a:t>9</a:t>
            </a:fld>
            <a:endParaRPr lang="en-GB"/>
          </a:p>
        </p:txBody>
      </p:sp>
      <p:sp>
        <p:nvSpPr>
          <p:cNvPr id="5" name="Title 4">
            <a:extLst>
              <a:ext uri="{FF2B5EF4-FFF2-40B4-BE49-F238E27FC236}">
                <a16:creationId xmlns:a16="http://schemas.microsoft.com/office/drawing/2014/main" id="{8E33DC82-6F9D-43E9-A5B4-43EA3F76F6F3}"/>
              </a:ext>
            </a:extLst>
          </p:cNvPr>
          <p:cNvSpPr>
            <a:spLocks noGrp="1"/>
          </p:cNvSpPr>
          <p:nvPr>
            <p:ph type="title"/>
          </p:nvPr>
        </p:nvSpPr>
        <p:spPr/>
        <p:txBody>
          <a:bodyPr/>
          <a:lstStyle/>
          <a:p>
            <a:r>
              <a:rPr lang="en-US" dirty="0"/>
              <a:t>More than half of the public think stop and search is either not applied as it should be or is unnecessary </a:t>
            </a:r>
            <a:endParaRPr lang="en-GB" dirty="0"/>
          </a:p>
        </p:txBody>
      </p:sp>
      <p:sp>
        <p:nvSpPr>
          <p:cNvPr id="9" name="Footer Placeholder 4">
            <a:extLst>
              <a:ext uri="{FF2B5EF4-FFF2-40B4-BE49-F238E27FC236}">
                <a16:creationId xmlns:a16="http://schemas.microsoft.com/office/drawing/2014/main" id="{595B173D-3F3B-4248-8620-D1502D8BEFEF}"/>
              </a:ext>
            </a:extLst>
          </p:cNvPr>
          <p:cNvSpPr txBox="1">
            <a:spLocks/>
          </p:cNvSpPr>
          <p:nvPr/>
        </p:nvSpPr>
        <p:spPr>
          <a:xfrm>
            <a:off x="895854" y="6175290"/>
            <a:ext cx="4680000" cy="331873"/>
          </a:xfrm>
          <a:prstGeom prst="rect">
            <a:avLst/>
          </a:prstGeom>
        </p:spPr>
        <p:txBody>
          <a:bodyPr vert="horz" lIns="0" tIns="0" rIns="0" bIns="0" rtlCol="0" anchor="b">
            <a:noAutofit/>
          </a:bodyPr>
          <a:lstStyle>
            <a:defPPr>
              <a:defRPr lang="en-US"/>
            </a:defPPr>
            <a:lvl1pPr marL="0" algn="l" defTabSz="914400" rtl="0" eaLnBrk="1" latinLnBrk="0" hangingPunct="1">
              <a:defRPr sz="1000" i="1" kern="1200" cap="none" baseline="0">
                <a:solidFill>
                  <a:schemeClr val="tx1"/>
                </a:solidFill>
                <a:latin typeface="+mn-lt"/>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IOPC – Yonder Public Perception Tracker</a:t>
            </a:r>
            <a:endParaRPr lang="en-GB" dirty="0"/>
          </a:p>
        </p:txBody>
      </p:sp>
      <p:sp>
        <p:nvSpPr>
          <p:cNvPr id="14" name="Rectangle 13">
            <a:extLst>
              <a:ext uri="{FF2B5EF4-FFF2-40B4-BE49-F238E27FC236}">
                <a16:creationId xmlns:a16="http://schemas.microsoft.com/office/drawing/2014/main" id="{AB120123-46DE-42C4-974F-C15AE240F5EB}"/>
              </a:ext>
            </a:extLst>
          </p:cNvPr>
          <p:cNvSpPr/>
          <p:nvPr/>
        </p:nvSpPr>
        <p:spPr>
          <a:xfrm>
            <a:off x="431800" y="1261743"/>
            <a:ext cx="10986656" cy="307777"/>
          </a:xfrm>
          <a:prstGeom prst="rect">
            <a:avLst/>
          </a:prstGeom>
        </p:spPr>
        <p:txBody>
          <a:bodyPr wrap="square">
            <a:spAutoFit/>
          </a:bodyPr>
          <a:lstStyle/>
          <a:p>
            <a:r>
              <a:rPr lang="en-GB" sz="1400" dirty="0">
                <a:latin typeface="+mn-lt"/>
              </a:rPr>
              <a:t>Q. Which of the following statements most accurately reflects how you feel about ‘stop and search’ in policing?</a:t>
            </a:r>
          </a:p>
        </p:txBody>
      </p:sp>
      <p:sp>
        <p:nvSpPr>
          <p:cNvPr id="8" name="Text Placeholder 1">
            <a:extLst>
              <a:ext uri="{FF2B5EF4-FFF2-40B4-BE49-F238E27FC236}">
                <a16:creationId xmlns:a16="http://schemas.microsoft.com/office/drawing/2014/main" id="{DA017BF2-3DC7-491B-B455-BC8C7965971F}"/>
              </a:ext>
            </a:extLst>
          </p:cNvPr>
          <p:cNvSpPr txBox="1">
            <a:spLocks/>
          </p:cNvSpPr>
          <p:nvPr/>
        </p:nvSpPr>
        <p:spPr>
          <a:xfrm>
            <a:off x="1505401" y="6322542"/>
            <a:ext cx="8438785" cy="535458"/>
          </a:xfrm>
          <a:prstGeom prst="rect">
            <a:avLst/>
          </a:prstGeom>
        </p:spPr>
        <p:txBody>
          <a:bodyPr/>
          <a:lstStyle>
            <a:lvl1pPr marL="0" indent="0" algn="l" defTabSz="457235" rtl="0" eaLnBrk="1" fontAlgn="base" hangingPunct="1">
              <a:lnSpc>
                <a:spcPct val="100000"/>
              </a:lnSpc>
              <a:spcBef>
                <a:spcPts val="600"/>
              </a:spcBef>
              <a:spcAft>
                <a:spcPts val="600"/>
              </a:spcAft>
              <a:buClr>
                <a:schemeClr val="tx2"/>
              </a:buClr>
              <a:buSzPct val="80000"/>
              <a:buFont typeface="Wingdings" pitchFamily="2" charset="2"/>
              <a:buNone/>
              <a:defRPr sz="1600" kern="1200" baseline="0">
                <a:solidFill>
                  <a:schemeClr val="bg2">
                    <a:lumMod val="50000"/>
                  </a:schemeClr>
                </a:solidFill>
                <a:latin typeface="+mn-lt"/>
                <a:ea typeface="ＭＳ Ｐゴシック" charset="0"/>
                <a:cs typeface="Geneva" charset="0"/>
              </a:defRPr>
            </a:lvl1pPr>
            <a:lvl2pPr marL="0" indent="0" algn="l" defTabSz="457235" rtl="0" eaLnBrk="1" fontAlgn="base" hangingPunct="1">
              <a:lnSpc>
                <a:spcPct val="100000"/>
              </a:lnSpc>
              <a:spcBef>
                <a:spcPts val="600"/>
              </a:spcBef>
              <a:spcAft>
                <a:spcPts val="600"/>
              </a:spcAft>
              <a:buClr>
                <a:srgbClr val="E1007A"/>
              </a:buClr>
              <a:buSzPct val="120000"/>
              <a:buFont typeface="Verdana" panose="020B0604030504040204" pitchFamily="34" charset="0"/>
              <a:buNone/>
              <a:defRPr sz="1400" b="1" kern="1200" baseline="0">
                <a:solidFill>
                  <a:schemeClr val="bg2">
                    <a:lumMod val="50000"/>
                  </a:schemeClr>
                </a:solidFill>
                <a:latin typeface="+mn-lt"/>
                <a:ea typeface="Calibri" panose="020F0502020204030204" pitchFamily="34" charset="0"/>
                <a:cs typeface="Calibri" panose="020F0502020204030204" pitchFamily="34" charset="0"/>
              </a:defRPr>
            </a:lvl2pPr>
            <a:lvl3pPr marL="0" indent="0" algn="l" defTabSz="457235" rtl="0" eaLnBrk="1" fontAlgn="base" hangingPunct="1">
              <a:lnSpc>
                <a:spcPct val="100000"/>
              </a:lnSpc>
              <a:spcBef>
                <a:spcPts val="300"/>
              </a:spcBef>
              <a:spcAft>
                <a:spcPts val="1200"/>
              </a:spcAft>
              <a:buClr>
                <a:srgbClr val="E1007A"/>
              </a:buClr>
              <a:buSzPct val="120000"/>
              <a:buFont typeface="Verdana" panose="020B0604030504040204" pitchFamily="34" charset="0"/>
              <a:buNone/>
              <a:defRPr sz="1400" kern="1200" baseline="0">
                <a:solidFill>
                  <a:schemeClr val="bg2">
                    <a:lumMod val="50000"/>
                  </a:schemeClr>
                </a:solidFill>
                <a:latin typeface="+mn-lt"/>
                <a:ea typeface="Geneva" charset="0"/>
                <a:cs typeface="Geneva" charset="0"/>
              </a:defRPr>
            </a:lvl3pPr>
            <a:lvl4pPr marL="285771" indent="-193689"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defRPr sz="1400" kern="1200" baseline="0">
                <a:solidFill>
                  <a:schemeClr val="bg2">
                    <a:lumMod val="50000"/>
                  </a:schemeClr>
                </a:solidFill>
                <a:latin typeface="+mn-lt"/>
                <a:ea typeface="Geneva" charset="0"/>
                <a:cs typeface="Geneva" charset="0"/>
              </a:defRPr>
            </a:lvl4pPr>
            <a:lvl5pPr marL="452472" indent="-194415" algn="l" defTabSz="457235" rtl="0" eaLnBrk="1" fontAlgn="base" hangingPunct="1">
              <a:lnSpc>
                <a:spcPct val="100000"/>
              </a:lnSpc>
              <a:spcBef>
                <a:spcPts val="0"/>
              </a:spcBef>
              <a:spcAft>
                <a:spcPts val="300"/>
              </a:spcAft>
              <a:buClr>
                <a:schemeClr val="tx2"/>
              </a:buClr>
              <a:buSzPct val="120000"/>
              <a:buFont typeface="Calibri" panose="020F0502020204030204" pitchFamily="34" charset="0"/>
              <a:buChar char="–"/>
              <a:tabLst>
                <a:tab pos="1435208" algn="l"/>
              </a:tabLst>
              <a:defRPr sz="1400" kern="1200" baseline="0">
                <a:solidFill>
                  <a:schemeClr val="bg2">
                    <a:lumMod val="50000"/>
                  </a:schemeClr>
                </a:solidFill>
                <a:latin typeface="+mn-lt"/>
                <a:ea typeface="Geneva" charset="0"/>
                <a:cs typeface="Geneva" charset="0"/>
              </a:defRPr>
            </a:lvl5pPr>
            <a:lvl6pPr marL="2514789" indent="-228618" algn="l" defTabSz="457235" rtl="0" eaLnBrk="1" latinLnBrk="0" hangingPunct="1">
              <a:spcBef>
                <a:spcPct val="20000"/>
              </a:spcBef>
              <a:buFont typeface="Arial"/>
              <a:buChar char="•"/>
              <a:defRPr sz="2000" kern="1200">
                <a:solidFill>
                  <a:schemeClr val="tx1"/>
                </a:solidFill>
                <a:latin typeface="+mn-lt"/>
                <a:ea typeface="+mn-ea"/>
                <a:cs typeface="+mn-cs"/>
              </a:defRPr>
            </a:lvl6pPr>
            <a:lvl7pPr marL="2972023" indent="-228618" algn="l" defTabSz="457235" rtl="0" eaLnBrk="1" latinLnBrk="0" hangingPunct="1">
              <a:spcBef>
                <a:spcPct val="20000"/>
              </a:spcBef>
              <a:buFont typeface="Arial"/>
              <a:buChar char="•"/>
              <a:defRPr sz="2000" kern="1200">
                <a:solidFill>
                  <a:schemeClr val="tx1"/>
                </a:solidFill>
                <a:latin typeface="+mn-lt"/>
                <a:ea typeface="+mn-ea"/>
                <a:cs typeface="+mn-cs"/>
              </a:defRPr>
            </a:lvl7pPr>
            <a:lvl8pPr marL="3429258" indent="-228618" algn="l" defTabSz="457235" rtl="0" eaLnBrk="1" latinLnBrk="0" hangingPunct="1">
              <a:spcBef>
                <a:spcPct val="20000"/>
              </a:spcBef>
              <a:buFont typeface="Arial"/>
              <a:buChar char="•"/>
              <a:defRPr sz="2000" kern="1200">
                <a:solidFill>
                  <a:schemeClr val="tx1"/>
                </a:solidFill>
                <a:latin typeface="+mn-lt"/>
                <a:ea typeface="+mn-ea"/>
                <a:cs typeface="+mn-cs"/>
              </a:defRPr>
            </a:lvl8pPr>
            <a:lvl9pPr marL="3886491" indent="-228618" algn="l" defTabSz="457235"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GB" sz="1000" dirty="0">
                <a:solidFill>
                  <a:schemeClr val="tx1"/>
                </a:solidFill>
              </a:rPr>
              <a:t>Base: All, Wave 4.2 (n=1833)</a:t>
            </a:r>
          </a:p>
        </p:txBody>
      </p:sp>
      <p:graphicFrame>
        <p:nvGraphicFramePr>
          <p:cNvPr id="10" name="Chart 9">
            <a:extLst>
              <a:ext uri="{FF2B5EF4-FFF2-40B4-BE49-F238E27FC236}">
                <a16:creationId xmlns:a16="http://schemas.microsoft.com/office/drawing/2014/main" id="{E4E96839-E1F8-4701-BCEC-972D142D2F57}"/>
              </a:ext>
            </a:extLst>
          </p:cNvPr>
          <p:cNvGraphicFramePr/>
          <p:nvPr>
            <p:extLst>
              <p:ext uri="{D42A27DB-BD31-4B8C-83A1-F6EECF244321}">
                <p14:modId xmlns:p14="http://schemas.microsoft.com/office/powerpoint/2010/main" val="1626736977"/>
              </p:ext>
            </p:extLst>
          </p:nvPr>
        </p:nvGraphicFramePr>
        <p:xfrm>
          <a:off x="363984" y="1783297"/>
          <a:ext cx="12351566" cy="4246205"/>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763273BB-7989-4B53-9909-13871EA22A8C}"/>
              </a:ext>
            </a:extLst>
          </p:cNvPr>
          <p:cNvSpPr txBox="1"/>
          <p:nvPr/>
        </p:nvSpPr>
        <p:spPr>
          <a:xfrm>
            <a:off x="9897182" y="2245135"/>
            <a:ext cx="1844100" cy="1384995"/>
          </a:xfrm>
          <a:prstGeom prst="rect">
            <a:avLst/>
          </a:prstGeom>
          <a:ln>
            <a:noFill/>
          </a:ln>
        </p:spPr>
        <p:txBody>
          <a:bodyPr vert="horz" wrap="square" lIns="91440" tIns="45720" rIns="91440" bIns="45720" rtlCol="0" anchor="b">
            <a:spAutoFit/>
          </a:bodyPr>
          <a:lstStyle/>
          <a:p>
            <a:r>
              <a:rPr lang="en-GB" sz="1400" dirty="0">
                <a:solidFill>
                  <a:schemeClr val="accent2">
                    <a:lumMod val="50000"/>
                  </a:schemeClr>
                </a:solidFill>
              </a:rPr>
              <a:t>80% think stop and search is necessary, but they are divided over whether it is being applied correctly</a:t>
            </a:r>
            <a:endParaRPr lang="en-US" sz="1400" dirty="0">
              <a:solidFill>
                <a:schemeClr val="accent2">
                  <a:lumMod val="50000"/>
                </a:schemeClr>
              </a:solidFill>
            </a:endParaRPr>
          </a:p>
        </p:txBody>
      </p:sp>
      <p:cxnSp>
        <p:nvCxnSpPr>
          <p:cNvPr id="17" name="Straight Connector 16">
            <a:extLst>
              <a:ext uri="{FF2B5EF4-FFF2-40B4-BE49-F238E27FC236}">
                <a16:creationId xmlns:a16="http://schemas.microsoft.com/office/drawing/2014/main" id="{F7AA818C-3A10-4AC2-B483-8BBA9E1ACF66}"/>
              </a:ext>
            </a:extLst>
          </p:cNvPr>
          <p:cNvCxnSpPr>
            <a:cxnSpLocks/>
          </p:cNvCxnSpPr>
          <p:nvPr/>
        </p:nvCxnSpPr>
        <p:spPr>
          <a:xfrm>
            <a:off x="9819361" y="2159540"/>
            <a:ext cx="0" cy="1556186"/>
          </a:xfrm>
          <a:prstGeom prst="line">
            <a:avLst/>
          </a:prstGeom>
          <a:ln w="44450">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12" name="Picture 2" descr="Image result for iopc logo">
            <a:extLst>
              <a:ext uri="{FF2B5EF4-FFF2-40B4-BE49-F238E27FC236}">
                <a16:creationId xmlns:a16="http://schemas.microsoft.com/office/drawing/2014/main" id="{28971386-EDD6-4544-AEE4-9F7C913B31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8515" y="6278486"/>
            <a:ext cx="1268560" cy="25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461832"/>
      </p:ext>
    </p:extLst>
  </p:cSld>
  <p:clrMapOvr>
    <a:masterClrMapping/>
  </p:clrMapOvr>
  <p:transition>
    <p:fade/>
  </p:transition>
</p:sld>
</file>

<file path=ppt/theme/theme1.xml><?xml version="1.0" encoding="utf-8"?>
<a:theme xmlns:a="http://schemas.openxmlformats.org/drawingml/2006/main" name="Yonder PitchMaster theme">
  <a:themeElements>
    <a:clrScheme name="Yonder colour theme">
      <a:dk1>
        <a:sysClr val="windowText" lastClr="000000"/>
      </a:dk1>
      <a:lt1>
        <a:sysClr val="window" lastClr="FFFFFF"/>
      </a:lt1>
      <a:dk2>
        <a:srgbClr val="323638"/>
      </a:dk2>
      <a:lt2>
        <a:srgbClr val="F5401E"/>
      </a:lt2>
      <a:accent1>
        <a:srgbClr val="F5401E"/>
      </a:accent1>
      <a:accent2>
        <a:srgbClr val="9CE4E8"/>
      </a:accent2>
      <a:accent3>
        <a:srgbClr val="F6F47C"/>
      </a:accent3>
      <a:accent4>
        <a:srgbClr val="E8D6C9"/>
      </a:accent4>
      <a:accent5>
        <a:srgbClr val="323638"/>
      </a:accent5>
      <a:accent6>
        <a:srgbClr val="D1D9D9"/>
      </a:accent6>
      <a:hlink>
        <a:srgbClr val="0563C1"/>
      </a:hlink>
      <a:folHlink>
        <a:srgbClr val="954F72"/>
      </a:folHlink>
    </a:clrScheme>
    <a:fontScheme name="Yonder System Font Them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112000"/>
          </a:lnSpc>
          <a:defRPr sz="1200" dirty="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12000"/>
          </a:lnSpc>
          <a:defRPr sz="1200" dirty="0"/>
        </a:defPPr>
      </a:lstStyle>
    </a:txDef>
  </a:objectDefaults>
  <a:extraClrSchemeLst/>
  <a:extLst>
    <a:ext uri="{05A4C25C-085E-4340-85A3-A5531E510DB2}">
      <thm15:themeFamily xmlns:thm15="http://schemas.microsoft.com/office/thememl/2012/main" name="Yonder PPT Master (SF).potx" id="{D2EDD7D7-B693-4266-9265-9DB884F85B86}" vid="{C01B9823-2541-4627-9A15-0DB092CC32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Yonder PPT Master (SF)</Template>
  <TotalTime>3327</TotalTime>
  <Words>1428</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(Body)</vt:lpstr>
      <vt:lpstr>Calibri</vt:lpstr>
      <vt:lpstr>Georgia</vt:lpstr>
      <vt:lpstr>Open Sans Light</vt:lpstr>
      <vt:lpstr>Open Sans SemiBold</vt:lpstr>
      <vt:lpstr>Wingdings</vt:lpstr>
      <vt:lpstr>Yonder PitchMaster theme</vt:lpstr>
      <vt:lpstr>IOPC Public Perceptions Tracker –  ‘Stop and Search’ Summary </vt:lpstr>
      <vt:lpstr>Aims and approach</vt:lpstr>
      <vt:lpstr>Methodology &amp; research objectives </vt:lpstr>
      <vt:lpstr>A note on the research</vt:lpstr>
      <vt:lpstr>Stop and search findings</vt:lpstr>
      <vt:lpstr>Executive summary: stop and search </vt:lpstr>
      <vt:lpstr>Most people continue to believe the UK police respond in a fair and proportionate way when dealing with the public</vt:lpstr>
      <vt:lpstr>Most BAME respondents also continue to believe the UK police respond in a fair and proportionate way, however they are less convinced</vt:lpstr>
      <vt:lpstr>More than half of the public think stop and search is either not applied as it should be or is unnecessary </vt:lpstr>
      <vt:lpstr>Age, race and gender are all factors that help determine how individuals feel about the use of stop and search</vt:lpstr>
      <vt:lpstr>Just 22% of 18–24-year-olds and 28% of BAME respondents think the police should continue using stop and search as they are</vt:lpstr>
      <vt:lpstr>The younger and BAME respondents are the most likely to believe stop and search is completely unnecessary </vt:lpstr>
      <vt:lpstr>For those who think stop and search is not applied as it should, perceived inconsistencies are key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Roxy  Korman</dc:creator>
  <cp:lastModifiedBy>Marie Laing</cp:lastModifiedBy>
  <cp:revision>211</cp:revision>
  <dcterms:created xsi:type="dcterms:W3CDTF">2020-10-19T09:15:10Z</dcterms:created>
  <dcterms:modified xsi:type="dcterms:W3CDTF">2021-03-04T12:58:03Z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-676095414</vt:i4>
  </property>
  <property fmtid="{D5CDD505-2E9C-101B-9397-08002B2CF9AE}" pid="3" name="_NewReviewCycle">
    <vt:lpwstr/>
  </property>
  <property fmtid="{D5CDD505-2E9C-101B-9397-08002B2CF9AE}" pid="4" name="_EmailSubject">
    <vt:lpwstr>FOR RELEASE - Stop and search release and op ed</vt:lpwstr>
  </property>
  <property fmtid="{D5CDD505-2E9C-101B-9397-08002B2CF9AE}" pid="5" name="_AuthorEmail">
    <vt:lpwstr>marie.laing@policeconduct.gov.uk</vt:lpwstr>
  </property>
  <property fmtid="{D5CDD505-2E9C-101B-9397-08002B2CF9AE}" pid="6" name="_AuthorEmailDisplayName">
    <vt:lpwstr>Marie Laing</vt:lpwstr>
  </property>
</Properties>
</file>